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mid" ContentType="audio/mid"/>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71" r:id="rId9"/>
    <p:sldId id="263" r:id="rId10"/>
    <p:sldId id="264" r:id="rId11"/>
    <p:sldId id="265" r:id="rId12"/>
    <p:sldId id="266" r:id="rId13"/>
    <p:sldId id="267" r:id="rId14"/>
    <p:sldId id="269" r:id="rId15"/>
    <p:sldId id="270" r:id="rId16"/>
    <p:sldId id="268" r:id="rId17"/>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660033"/>
    <a:srgbClr val="FFCC66"/>
    <a:srgbClr val="996633"/>
    <a:srgbClr val="FF66FF"/>
    <a:srgbClr val="FF9933"/>
    <a:srgbClr val="FFCCCC"/>
    <a:srgbClr val="FF0000"/>
    <a:srgbClr val="0080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924"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werkblad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tx1">
                    <a:lumMod val="65000"/>
                    <a:lumOff val="35000"/>
                  </a:schemeClr>
                </a:solidFill>
                <a:latin typeface="+mn-lt"/>
                <a:ea typeface="+mn-ea"/>
                <a:cs typeface="+mn-cs"/>
              </a:defRPr>
            </a:pPr>
            <a:r>
              <a:rPr lang="nl-BE" sz="2800" b="1"/>
              <a:t>Aantal toeristen</a:t>
            </a:r>
          </a:p>
        </c:rich>
      </c:tx>
      <c:layout/>
      <c:overlay val="0"/>
      <c:spPr>
        <a:noFill/>
        <a:ln>
          <a:noFill/>
        </a:ln>
        <a:effectLst/>
      </c:spPr>
      <c:txPr>
        <a:bodyPr rot="0" spcFirstLastPara="1" vertOverflow="ellipsis" vert="horz" wrap="square" anchor="ctr" anchorCtr="1"/>
        <a:lstStyle/>
        <a:p>
          <a:pPr>
            <a:defRPr sz="2800" b="1" i="0" u="none" strike="noStrike" kern="1200" spc="0" baseline="0">
              <a:solidFill>
                <a:schemeClr val="tx1">
                  <a:lumMod val="65000"/>
                  <a:lumOff val="35000"/>
                </a:schemeClr>
              </a:solidFill>
              <a:latin typeface="+mn-lt"/>
              <a:ea typeface="+mn-ea"/>
              <a:cs typeface="+mn-cs"/>
            </a:defRPr>
          </a:pPr>
          <a:endParaRPr lang="nl-BE"/>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5072746747778024"/>
          <c:y val="0.24460690588858874"/>
          <c:w val="0.60206098069517"/>
          <c:h val="0.64431773894611344"/>
        </c:manualLayout>
      </c:layout>
      <c:bar3DChart>
        <c:barDir val="col"/>
        <c:grouping val="stacked"/>
        <c:varyColors val="0"/>
        <c:ser>
          <c:idx val="0"/>
          <c:order val="0"/>
          <c:tx>
            <c:strRef>
              <c:f>Aantal!$A$4</c:f>
              <c:strCache>
                <c:ptCount val="1"/>
                <c:pt idx="0">
                  <c:v>België</c:v>
                </c:pt>
              </c:strCache>
            </c:strRef>
          </c:tx>
          <c:spPr>
            <a:solidFill>
              <a:schemeClr val="accent1"/>
            </a:solidFill>
            <a:ln>
              <a:noFill/>
            </a:ln>
            <a:effectLst/>
            <a:sp3d/>
          </c:spPr>
          <c:invertIfNegative val="0"/>
          <c:cat>
            <c:numRef>
              <c:f>(Aantal!$B$3,Aantal!$D$3,Aantal!$F$3)</c:f>
              <c:numCache>
                <c:formatCode>General</c:formatCode>
                <c:ptCount val="3"/>
                <c:pt idx="0">
                  <c:v>2001</c:v>
                </c:pt>
                <c:pt idx="1">
                  <c:v>2008</c:v>
                </c:pt>
                <c:pt idx="2">
                  <c:v>2012</c:v>
                </c:pt>
              </c:numCache>
            </c:numRef>
          </c:cat>
          <c:val>
            <c:numRef>
              <c:f>(Aantal!$B$4,Aantal!$D$4,Aantal!$F$4)</c:f>
              <c:numCache>
                <c:formatCode>#,##0</c:formatCode>
                <c:ptCount val="3"/>
                <c:pt idx="0">
                  <c:v>3517</c:v>
                </c:pt>
                <c:pt idx="1">
                  <c:v>4140</c:v>
                </c:pt>
                <c:pt idx="2">
                  <c:v>4534</c:v>
                </c:pt>
              </c:numCache>
            </c:numRef>
          </c:val>
        </c:ser>
        <c:ser>
          <c:idx val="1"/>
          <c:order val="1"/>
          <c:tx>
            <c:strRef>
              <c:f>Aantal!$A$5</c:f>
              <c:strCache>
                <c:ptCount val="1"/>
                <c:pt idx="0">
                  <c:v>Duitsland</c:v>
                </c:pt>
              </c:strCache>
            </c:strRef>
          </c:tx>
          <c:spPr>
            <a:solidFill>
              <a:schemeClr val="accent2"/>
            </a:solidFill>
            <a:ln>
              <a:noFill/>
            </a:ln>
            <a:effectLst/>
            <a:sp3d/>
          </c:spPr>
          <c:invertIfNegative val="0"/>
          <c:cat>
            <c:numRef>
              <c:f>(Aantal!$B$3,Aantal!$D$3,Aantal!$F$3)</c:f>
              <c:numCache>
                <c:formatCode>General</c:formatCode>
                <c:ptCount val="3"/>
                <c:pt idx="0">
                  <c:v>2001</c:v>
                </c:pt>
                <c:pt idx="1">
                  <c:v>2008</c:v>
                </c:pt>
                <c:pt idx="2">
                  <c:v>2012</c:v>
                </c:pt>
              </c:numCache>
            </c:numRef>
          </c:cat>
          <c:val>
            <c:numRef>
              <c:f>(Aantal!$B$5,Aantal!$D$5,Aantal!$F$5)</c:f>
              <c:numCache>
                <c:formatCode>#,##0</c:formatCode>
                <c:ptCount val="3"/>
                <c:pt idx="0">
                  <c:v>55236</c:v>
                </c:pt>
                <c:pt idx="1">
                  <c:v>44715</c:v>
                </c:pt>
                <c:pt idx="2">
                  <c:v>54802</c:v>
                </c:pt>
              </c:numCache>
            </c:numRef>
          </c:val>
        </c:ser>
        <c:ser>
          <c:idx val="2"/>
          <c:order val="2"/>
          <c:tx>
            <c:strRef>
              <c:f>Aantal!$A$6</c:f>
              <c:strCache>
                <c:ptCount val="1"/>
                <c:pt idx="0">
                  <c:v>Spanje</c:v>
                </c:pt>
              </c:strCache>
            </c:strRef>
          </c:tx>
          <c:spPr>
            <a:solidFill>
              <a:schemeClr val="accent3"/>
            </a:solidFill>
            <a:ln>
              <a:noFill/>
            </a:ln>
            <a:effectLst/>
            <a:sp3d/>
          </c:spPr>
          <c:invertIfNegative val="0"/>
          <c:cat>
            <c:numRef>
              <c:f>(Aantal!$B$3,Aantal!$D$3,Aantal!$F$3)</c:f>
              <c:numCache>
                <c:formatCode>General</c:formatCode>
                <c:ptCount val="3"/>
                <c:pt idx="0">
                  <c:v>2001</c:v>
                </c:pt>
                <c:pt idx="1">
                  <c:v>2008</c:v>
                </c:pt>
                <c:pt idx="2">
                  <c:v>2012</c:v>
                </c:pt>
              </c:numCache>
            </c:numRef>
          </c:cat>
          <c:val>
            <c:numRef>
              <c:f>(Aantal!$B$6,Aantal!$D$6,Aantal!$F$6)</c:f>
              <c:numCache>
                <c:formatCode>#,##0</c:formatCode>
                <c:ptCount val="3"/>
                <c:pt idx="0">
                  <c:v>17718</c:v>
                </c:pt>
                <c:pt idx="1">
                  <c:v>16612</c:v>
                </c:pt>
                <c:pt idx="2">
                  <c:v>20597</c:v>
                </c:pt>
              </c:numCache>
            </c:numRef>
          </c:val>
        </c:ser>
        <c:ser>
          <c:idx val="3"/>
          <c:order val="3"/>
          <c:tx>
            <c:strRef>
              <c:f>Aantal!$A$7</c:f>
              <c:strCache>
                <c:ptCount val="1"/>
                <c:pt idx="0">
                  <c:v>Frankrijk</c:v>
                </c:pt>
              </c:strCache>
            </c:strRef>
          </c:tx>
          <c:spPr>
            <a:solidFill>
              <a:schemeClr val="accent4"/>
            </a:solidFill>
            <a:ln>
              <a:noFill/>
            </a:ln>
            <a:effectLst/>
            <a:sp3d/>
          </c:spPr>
          <c:invertIfNegative val="0"/>
          <c:cat>
            <c:numRef>
              <c:f>(Aantal!$B$3,Aantal!$D$3,Aantal!$F$3)</c:f>
              <c:numCache>
                <c:formatCode>General</c:formatCode>
                <c:ptCount val="3"/>
                <c:pt idx="0">
                  <c:v>2001</c:v>
                </c:pt>
                <c:pt idx="1">
                  <c:v>2008</c:v>
                </c:pt>
                <c:pt idx="2">
                  <c:v>2012</c:v>
                </c:pt>
              </c:numCache>
            </c:numRef>
          </c:cat>
          <c:val>
            <c:numRef>
              <c:f>(Aantal!$B$7,Aantal!$D$7,Aantal!$F$7)</c:f>
              <c:numCache>
                <c:formatCode>#,##0</c:formatCode>
                <c:ptCount val="3"/>
                <c:pt idx="0">
                  <c:v>28573</c:v>
                </c:pt>
                <c:pt idx="1">
                  <c:v>35147</c:v>
                </c:pt>
                <c:pt idx="2">
                  <c:v>38381</c:v>
                </c:pt>
              </c:numCache>
            </c:numRef>
          </c:val>
        </c:ser>
        <c:ser>
          <c:idx val="4"/>
          <c:order val="4"/>
          <c:tx>
            <c:strRef>
              <c:f>Aantal!$A$8</c:f>
              <c:strCache>
                <c:ptCount val="1"/>
                <c:pt idx="0">
                  <c:v>Italië</c:v>
                </c:pt>
              </c:strCache>
            </c:strRef>
          </c:tx>
          <c:spPr>
            <a:solidFill>
              <a:schemeClr val="accent5"/>
            </a:solidFill>
            <a:ln>
              <a:noFill/>
            </a:ln>
            <a:effectLst/>
            <a:sp3d/>
          </c:spPr>
          <c:invertIfNegative val="0"/>
          <c:cat>
            <c:numRef>
              <c:f>(Aantal!$B$3,Aantal!$D$3,Aantal!$F$3)</c:f>
              <c:numCache>
                <c:formatCode>General</c:formatCode>
                <c:ptCount val="3"/>
                <c:pt idx="0">
                  <c:v>2001</c:v>
                </c:pt>
                <c:pt idx="1">
                  <c:v>2008</c:v>
                </c:pt>
                <c:pt idx="2">
                  <c:v>2012</c:v>
                </c:pt>
              </c:numCache>
            </c:numRef>
          </c:cat>
          <c:val>
            <c:numRef>
              <c:f>(Aantal!$B$8,Aantal!$D$8,Aantal!$F$8)</c:f>
              <c:numCache>
                <c:formatCode>#,##0</c:formatCode>
                <c:ptCount val="3"/>
                <c:pt idx="0">
                  <c:v>23730</c:v>
                </c:pt>
                <c:pt idx="1">
                  <c:v>23673</c:v>
                </c:pt>
                <c:pt idx="2">
                  <c:v>25482</c:v>
                </c:pt>
              </c:numCache>
            </c:numRef>
          </c:val>
        </c:ser>
        <c:ser>
          <c:idx val="5"/>
          <c:order val="5"/>
          <c:tx>
            <c:strRef>
              <c:f>Aantal!$A$9</c:f>
              <c:strCache>
                <c:ptCount val="1"/>
                <c:pt idx="0">
                  <c:v>Luxemburg</c:v>
                </c:pt>
              </c:strCache>
            </c:strRef>
          </c:tx>
          <c:spPr>
            <a:solidFill>
              <a:schemeClr val="accent6"/>
            </a:solidFill>
            <a:ln>
              <a:noFill/>
            </a:ln>
            <a:effectLst/>
            <a:sp3d/>
          </c:spPr>
          <c:invertIfNegative val="0"/>
          <c:cat>
            <c:numRef>
              <c:f>(Aantal!$B$3,Aantal!$D$3,Aantal!$F$3)</c:f>
              <c:numCache>
                <c:formatCode>General</c:formatCode>
                <c:ptCount val="3"/>
                <c:pt idx="0">
                  <c:v>2001</c:v>
                </c:pt>
                <c:pt idx="1">
                  <c:v>2008</c:v>
                </c:pt>
                <c:pt idx="2">
                  <c:v>2012</c:v>
                </c:pt>
              </c:numCache>
            </c:numRef>
          </c:cat>
          <c:val>
            <c:numRef>
              <c:f>(Aantal!$B$9,Aantal!$D$9,Aantal!$F$9)</c:f>
              <c:numCache>
                <c:formatCode>#,##0</c:formatCode>
                <c:ptCount val="3"/>
                <c:pt idx="0">
                  <c:v>224</c:v>
                </c:pt>
                <c:pt idx="1">
                  <c:v>306</c:v>
                </c:pt>
                <c:pt idx="2">
                  <c:v>342</c:v>
                </c:pt>
              </c:numCache>
            </c:numRef>
          </c:val>
        </c:ser>
        <c:ser>
          <c:idx val="6"/>
          <c:order val="6"/>
          <c:tx>
            <c:strRef>
              <c:f>Aantal!$A$10</c:f>
              <c:strCache>
                <c:ptCount val="1"/>
                <c:pt idx="0">
                  <c:v>Nederland</c:v>
                </c:pt>
              </c:strCache>
            </c:strRef>
          </c:tx>
          <c:spPr>
            <a:solidFill>
              <a:schemeClr val="accent1">
                <a:lumMod val="60000"/>
              </a:schemeClr>
            </a:solidFill>
            <a:ln>
              <a:noFill/>
            </a:ln>
            <a:effectLst/>
            <a:sp3d/>
          </c:spPr>
          <c:invertIfNegative val="0"/>
          <c:cat>
            <c:numRef>
              <c:f>(Aantal!$B$3,Aantal!$D$3,Aantal!$F$3)</c:f>
              <c:numCache>
                <c:formatCode>General</c:formatCode>
                <c:ptCount val="3"/>
                <c:pt idx="0">
                  <c:v>2001</c:v>
                </c:pt>
                <c:pt idx="1">
                  <c:v>2008</c:v>
                </c:pt>
                <c:pt idx="2">
                  <c:v>2012</c:v>
                </c:pt>
              </c:numCache>
            </c:numRef>
          </c:cat>
          <c:val>
            <c:numRef>
              <c:f>(Aantal!$B$10,Aantal!$D$10,Aantal!$F$10)</c:f>
              <c:numCache>
                <c:formatCode>#,##0</c:formatCode>
                <c:ptCount val="3"/>
                <c:pt idx="0">
                  <c:v>8841</c:v>
                </c:pt>
                <c:pt idx="1">
                  <c:v>9355</c:v>
                </c:pt>
                <c:pt idx="2">
                  <c:v>11631</c:v>
                </c:pt>
              </c:numCache>
            </c:numRef>
          </c:val>
        </c:ser>
        <c:ser>
          <c:idx val="7"/>
          <c:order val="7"/>
          <c:tx>
            <c:strRef>
              <c:f>Aantal!$A$11</c:f>
              <c:strCache>
                <c:ptCount val="1"/>
                <c:pt idx="0">
                  <c:v>Oostenrijk</c:v>
                </c:pt>
              </c:strCache>
            </c:strRef>
          </c:tx>
          <c:spPr>
            <a:solidFill>
              <a:schemeClr val="accent2">
                <a:lumMod val="60000"/>
              </a:schemeClr>
            </a:solidFill>
            <a:ln>
              <a:noFill/>
            </a:ln>
            <a:effectLst/>
            <a:sp3d/>
          </c:spPr>
          <c:invertIfNegative val="0"/>
          <c:cat>
            <c:numRef>
              <c:f>(Aantal!$B$3,Aantal!$D$3,Aantal!$F$3)</c:f>
              <c:numCache>
                <c:formatCode>General</c:formatCode>
                <c:ptCount val="3"/>
                <c:pt idx="0">
                  <c:v>2001</c:v>
                </c:pt>
                <c:pt idx="1">
                  <c:v>2008</c:v>
                </c:pt>
                <c:pt idx="2">
                  <c:v>2012</c:v>
                </c:pt>
              </c:numCache>
            </c:numRef>
          </c:cat>
          <c:val>
            <c:numRef>
              <c:f>(Aantal!$B$11,Aantal!$D$11,Aantal!$F$11)</c:f>
              <c:numCache>
                <c:formatCode>#,##0</c:formatCode>
                <c:ptCount val="3"/>
                <c:pt idx="0">
                  <c:v>3479</c:v>
                </c:pt>
                <c:pt idx="1">
                  <c:v>4286</c:v>
                </c:pt>
                <c:pt idx="2">
                  <c:v>5438</c:v>
                </c:pt>
              </c:numCache>
            </c:numRef>
          </c:val>
        </c:ser>
        <c:ser>
          <c:idx val="8"/>
          <c:order val="8"/>
          <c:tx>
            <c:strRef>
              <c:f>Aantal!$A$12</c:f>
              <c:strCache>
                <c:ptCount val="1"/>
                <c:pt idx="0">
                  <c:v>Portugal</c:v>
                </c:pt>
              </c:strCache>
            </c:strRef>
          </c:tx>
          <c:spPr>
            <a:solidFill>
              <a:schemeClr val="accent3">
                <a:lumMod val="60000"/>
              </a:schemeClr>
            </a:solidFill>
            <a:ln>
              <a:noFill/>
            </a:ln>
            <a:effectLst/>
            <a:sp3d/>
          </c:spPr>
          <c:invertIfNegative val="0"/>
          <c:cat>
            <c:numRef>
              <c:f>(Aantal!$B$3,Aantal!$D$3,Aantal!$F$3)</c:f>
              <c:numCache>
                <c:formatCode>General</c:formatCode>
                <c:ptCount val="3"/>
                <c:pt idx="0">
                  <c:v>2001</c:v>
                </c:pt>
                <c:pt idx="1">
                  <c:v>2008</c:v>
                </c:pt>
                <c:pt idx="2">
                  <c:v>2012</c:v>
                </c:pt>
              </c:numCache>
            </c:numRef>
          </c:cat>
          <c:val>
            <c:numRef>
              <c:f>(Aantal!$B$12,Aantal!$D$12,Aantal!$F$12)</c:f>
              <c:numCache>
                <c:formatCode>#,##0</c:formatCode>
                <c:ptCount val="3"/>
                <c:pt idx="0">
                  <c:v>2863</c:v>
                </c:pt>
                <c:pt idx="1">
                  <c:v>1528</c:v>
                </c:pt>
                <c:pt idx="2">
                  <c:v>3299</c:v>
                </c:pt>
              </c:numCache>
            </c:numRef>
          </c:val>
        </c:ser>
        <c:ser>
          <c:idx val="9"/>
          <c:order val="9"/>
          <c:tx>
            <c:strRef>
              <c:f>Aantal!$A$13</c:f>
              <c:strCache>
                <c:ptCount val="1"/>
                <c:pt idx="0">
                  <c:v>Finland</c:v>
                </c:pt>
              </c:strCache>
            </c:strRef>
          </c:tx>
          <c:spPr>
            <a:solidFill>
              <a:schemeClr val="accent4">
                <a:lumMod val="60000"/>
              </a:schemeClr>
            </a:solidFill>
            <a:ln>
              <a:noFill/>
            </a:ln>
            <a:effectLst/>
            <a:sp3d/>
          </c:spPr>
          <c:invertIfNegative val="0"/>
          <c:cat>
            <c:numRef>
              <c:f>(Aantal!$B$3,Aantal!$D$3,Aantal!$F$3)</c:f>
              <c:numCache>
                <c:formatCode>General</c:formatCode>
                <c:ptCount val="3"/>
                <c:pt idx="0">
                  <c:v>2001</c:v>
                </c:pt>
                <c:pt idx="1">
                  <c:v>2008</c:v>
                </c:pt>
                <c:pt idx="2">
                  <c:v>2012</c:v>
                </c:pt>
              </c:numCache>
            </c:numRef>
          </c:cat>
          <c:val>
            <c:numRef>
              <c:f>(Aantal!$B$13,Aantal!$D$13,Aantal!$F$13)</c:f>
              <c:numCache>
                <c:formatCode>#,##0</c:formatCode>
                <c:ptCount val="3"/>
                <c:pt idx="0">
                  <c:v>2297</c:v>
                </c:pt>
                <c:pt idx="1">
                  <c:v>2560</c:v>
                </c:pt>
                <c:pt idx="2">
                  <c:v>4053</c:v>
                </c:pt>
              </c:numCache>
            </c:numRef>
          </c:val>
        </c:ser>
        <c:ser>
          <c:idx val="10"/>
          <c:order val="10"/>
          <c:tx>
            <c:strRef>
              <c:f>Aantal!$A$14</c:f>
              <c:strCache>
                <c:ptCount val="1"/>
                <c:pt idx="0">
                  <c:v>Verenigd Koninkrijk</c:v>
                </c:pt>
              </c:strCache>
            </c:strRef>
          </c:tx>
          <c:spPr>
            <a:solidFill>
              <a:schemeClr val="accent5">
                <a:lumMod val="60000"/>
              </a:schemeClr>
            </a:solidFill>
            <a:ln>
              <a:noFill/>
            </a:ln>
            <a:effectLst/>
            <a:sp3d/>
          </c:spPr>
          <c:invertIfNegative val="0"/>
          <c:cat>
            <c:numRef>
              <c:f>(Aantal!$B$3,Aantal!$D$3,Aantal!$F$3)</c:f>
              <c:numCache>
                <c:formatCode>General</c:formatCode>
                <c:ptCount val="3"/>
                <c:pt idx="0">
                  <c:v>2001</c:v>
                </c:pt>
                <c:pt idx="1">
                  <c:v>2008</c:v>
                </c:pt>
                <c:pt idx="2">
                  <c:v>2012</c:v>
                </c:pt>
              </c:numCache>
            </c:numRef>
          </c:cat>
          <c:val>
            <c:numRef>
              <c:f>(Aantal!$B$14,Aantal!$D$14,Aantal!$F$14)</c:f>
              <c:numCache>
                <c:formatCode>#,##0</c:formatCode>
                <c:ptCount val="3"/>
                <c:pt idx="0">
                  <c:v>21703</c:v>
                </c:pt>
                <c:pt idx="1">
                  <c:v>29087</c:v>
                </c:pt>
                <c:pt idx="2">
                  <c:v>34148</c:v>
                </c:pt>
              </c:numCache>
            </c:numRef>
          </c:val>
        </c:ser>
        <c:dLbls>
          <c:showLegendKey val="0"/>
          <c:showVal val="0"/>
          <c:showCatName val="0"/>
          <c:showSerName val="0"/>
          <c:showPercent val="0"/>
          <c:showBubbleSize val="0"/>
        </c:dLbls>
        <c:gapWidth val="150"/>
        <c:shape val="box"/>
        <c:axId val="223244840"/>
        <c:axId val="223243272"/>
        <c:axId val="0"/>
      </c:bar3DChart>
      <c:catAx>
        <c:axId val="223244840"/>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nl-BE" sz="1200" b="1" dirty="0"/>
                  <a:t>Jaren</a:t>
                </a:r>
              </a:p>
            </c:rich>
          </c:tx>
          <c:layout>
            <c:manualLayout>
              <c:xMode val="edge"/>
              <c:yMode val="edge"/>
              <c:x val="0.37873541508246039"/>
              <c:y val="0.95112028998541609"/>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nl-B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223243272"/>
        <c:crosses val="autoZero"/>
        <c:auto val="1"/>
        <c:lblAlgn val="ctr"/>
        <c:lblOffset val="100"/>
        <c:noMultiLvlLbl val="0"/>
      </c:catAx>
      <c:valAx>
        <c:axId val="223243272"/>
        <c:scaling>
          <c:orientation val="minMax"/>
          <c:max val="2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nl-BE" sz="1200" b="1"/>
                  <a:t>Aantal (x 1 000)</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nl-B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22324484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nl-BE"/>
        </a:p>
      </c:txPr>
    </c:legend>
    <c:plotVisOnly val="1"/>
    <c:dispBlanksAs val="gap"/>
    <c:showDLblsOverMax val="0"/>
  </c:chart>
  <c:spPr>
    <a:noFill/>
    <a:ln>
      <a:noFill/>
    </a:ln>
    <a:effectLst/>
  </c:spPr>
  <c:txPr>
    <a:bodyPr/>
    <a:lstStyle/>
    <a:p>
      <a:pPr>
        <a:defRPr/>
      </a:pPr>
      <a:endParaRPr lang="nl-B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Klik om de stijl te bewerken</a:t>
            </a:r>
            <a:endParaRPr lang="nl-BE"/>
          </a:p>
        </p:txBody>
      </p:sp>
      <p:sp>
        <p:nvSpPr>
          <p:cNvPr id="3" name="Ond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smtClean="0"/>
              <a:t>Klik om het opmaakprofiel van de modelondertitel te bewerken</a:t>
            </a:r>
            <a:endParaRPr lang="nl-BE"/>
          </a:p>
        </p:txBody>
      </p:sp>
      <p:sp>
        <p:nvSpPr>
          <p:cNvPr id="4" name="Tijdelijke aanduiding voor datum 3"/>
          <p:cNvSpPr>
            <a:spLocks noGrp="1"/>
          </p:cNvSpPr>
          <p:nvPr>
            <p:ph type="dt" sz="half" idx="10"/>
          </p:nvPr>
        </p:nvSpPr>
        <p:spPr/>
        <p:txBody>
          <a:bodyPr/>
          <a:lstStyle>
            <a:lvl1pPr>
              <a:defRPr/>
            </a:lvl1pPr>
          </a:lstStyle>
          <a:p>
            <a:endParaRPr lang="nl-NL"/>
          </a:p>
        </p:txBody>
      </p:sp>
      <p:sp>
        <p:nvSpPr>
          <p:cNvPr id="5" name="Tijdelijke aanduiding voor voettekst 4"/>
          <p:cNvSpPr>
            <a:spLocks noGrp="1"/>
          </p:cNvSpPr>
          <p:nvPr>
            <p:ph type="ftr" sz="quarter" idx="11"/>
          </p:nvPr>
        </p:nvSpPr>
        <p:spPr/>
        <p:txBody>
          <a:bodyPr/>
          <a:lstStyle>
            <a:lvl1pPr>
              <a:defRPr/>
            </a:lvl1pPr>
          </a:lstStyle>
          <a:p>
            <a:endParaRPr lang="nl-NL"/>
          </a:p>
        </p:txBody>
      </p:sp>
      <p:sp>
        <p:nvSpPr>
          <p:cNvPr id="6" name="Tijdelijke aanduiding voor dianummer 5"/>
          <p:cNvSpPr>
            <a:spLocks noGrp="1"/>
          </p:cNvSpPr>
          <p:nvPr>
            <p:ph type="sldNum" sz="quarter" idx="12"/>
          </p:nvPr>
        </p:nvSpPr>
        <p:spPr/>
        <p:txBody>
          <a:bodyPr/>
          <a:lstStyle>
            <a:lvl1pPr>
              <a:defRPr/>
            </a:lvl1pPr>
          </a:lstStyle>
          <a:p>
            <a:fld id="{1E2E2C8E-7813-4835-B651-ED3A037595D6}" type="slidenum">
              <a:rPr lang="nl-NL"/>
              <a:pPr/>
              <a:t>‹nr.›</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lvl1pPr>
              <a:defRPr/>
            </a:lvl1pPr>
          </a:lstStyle>
          <a:p>
            <a:endParaRPr lang="nl-NL"/>
          </a:p>
        </p:txBody>
      </p:sp>
      <p:sp>
        <p:nvSpPr>
          <p:cNvPr id="5" name="Tijdelijke aanduiding voor voettekst 4"/>
          <p:cNvSpPr>
            <a:spLocks noGrp="1"/>
          </p:cNvSpPr>
          <p:nvPr>
            <p:ph type="ftr" sz="quarter" idx="11"/>
          </p:nvPr>
        </p:nvSpPr>
        <p:spPr/>
        <p:txBody>
          <a:bodyPr/>
          <a:lstStyle>
            <a:lvl1pPr>
              <a:defRPr/>
            </a:lvl1pPr>
          </a:lstStyle>
          <a:p>
            <a:endParaRPr lang="nl-NL"/>
          </a:p>
        </p:txBody>
      </p:sp>
      <p:sp>
        <p:nvSpPr>
          <p:cNvPr id="6" name="Tijdelijke aanduiding voor dianummer 5"/>
          <p:cNvSpPr>
            <a:spLocks noGrp="1"/>
          </p:cNvSpPr>
          <p:nvPr>
            <p:ph type="sldNum" sz="quarter" idx="12"/>
          </p:nvPr>
        </p:nvSpPr>
        <p:spPr/>
        <p:txBody>
          <a:bodyPr/>
          <a:lstStyle>
            <a:lvl1pPr>
              <a:defRPr/>
            </a:lvl1pPr>
          </a:lstStyle>
          <a:p>
            <a:fld id="{F9D4F473-8964-4A7A-917E-EB6ACA8E9F78}" type="slidenum">
              <a:rPr lang="nl-NL"/>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lvl1pPr>
              <a:defRPr/>
            </a:lvl1pPr>
          </a:lstStyle>
          <a:p>
            <a:endParaRPr lang="nl-NL"/>
          </a:p>
        </p:txBody>
      </p:sp>
      <p:sp>
        <p:nvSpPr>
          <p:cNvPr id="5" name="Tijdelijke aanduiding voor voettekst 4"/>
          <p:cNvSpPr>
            <a:spLocks noGrp="1"/>
          </p:cNvSpPr>
          <p:nvPr>
            <p:ph type="ftr" sz="quarter" idx="11"/>
          </p:nvPr>
        </p:nvSpPr>
        <p:spPr/>
        <p:txBody>
          <a:bodyPr/>
          <a:lstStyle>
            <a:lvl1pPr>
              <a:defRPr/>
            </a:lvl1pPr>
          </a:lstStyle>
          <a:p>
            <a:endParaRPr lang="nl-NL"/>
          </a:p>
        </p:txBody>
      </p:sp>
      <p:sp>
        <p:nvSpPr>
          <p:cNvPr id="6" name="Tijdelijke aanduiding voor dianummer 5"/>
          <p:cNvSpPr>
            <a:spLocks noGrp="1"/>
          </p:cNvSpPr>
          <p:nvPr>
            <p:ph type="sldNum" sz="quarter" idx="12"/>
          </p:nvPr>
        </p:nvSpPr>
        <p:spPr/>
        <p:txBody>
          <a:bodyPr/>
          <a:lstStyle>
            <a:lvl1pPr>
              <a:defRPr/>
            </a:lvl1pPr>
          </a:lstStyle>
          <a:p>
            <a:fld id="{0E9B8B56-F709-4CDA-BE08-413E165E107F}" type="slidenum">
              <a:rPr lang="nl-NL"/>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lvl1pPr>
              <a:defRPr/>
            </a:lvl1pPr>
          </a:lstStyle>
          <a:p>
            <a:endParaRPr lang="nl-NL"/>
          </a:p>
        </p:txBody>
      </p:sp>
      <p:sp>
        <p:nvSpPr>
          <p:cNvPr id="5" name="Tijdelijke aanduiding voor voettekst 4"/>
          <p:cNvSpPr>
            <a:spLocks noGrp="1"/>
          </p:cNvSpPr>
          <p:nvPr>
            <p:ph type="ftr" sz="quarter" idx="11"/>
          </p:nvPr>
        </p:nvSpPr>
        <p:spPr/>
        <p:txBody>
          <a:bodyPr/>
          <a:lstStyle>
            <a:lvl1pPr>
              <a:defRPr/>
            </a:lvl1pPr>
          </a:lstStyle>
          <a:p>
            <a:endParaRPr lang="nl-NL"/>
          </a:p>
        </p:txBody>
      </p:sp>
      <p:sp>
        <p:nvSpPr>
          <p:cNvPr id="6" name="Tijdelijke aanduiding voor dianummer 5"/>
          <p:cNvSpPr>
            <a:spLocks noGrp="1"/>
          </p:cNvSpPr>
          <p:nvPr>
            <p:ph type="sldNum" sz="quarter" idx="12"/>
          </p:nvPr>
        </p:nvSpPr>
        <p:spPr/>
        <p:txBody>
          <a:bodyPr/>
          <a:lstStyle>
            <a:lvl1pPr>
              <a:defRPr/>
            </a:lvl1pPr>
          </a:lstStyle>
          <a:p>
            <a:fld id="{4FC5E3FF-D600-4B2A-9320-B89E9320F7BD}" type="slidenum">
              <a:rPr lang="nl-NL"/>
              <a:pPr/>
              <a:t>‹nr.›</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BE"/>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lvl1pPr>
              <a:defRPr/>
            </a:lvl1pPr>
          </a:lstStyle>
          <a:p>
            <a:endParaRPr lang="nl-NL"/>
          </a:p>
        </p:txBody>
      </p:sp>
      <p:sp>
        <p:nvSpPr>
          <p:cNvPr id="5" name="Tijdelijke aanduiding voor voettekst 4"/>
          <p:cNvSpPr>
            <a:spLocks noGrp="1"/>
          </p:cNvSpPr>
          <p:nvPr>
            <p:ph type="ftr" sz="quarter" idx="11"/>
          </p:nvPr>
        </p:nvSpPr>
        <p:spPr/>
        <p:txBody>
          <a:bodyPr/>
          <a:lstStyle>
            <a:lvl1pPr>
              <a:defRPr/>
            </a:lvl1pPr>
          </a:lstStyle>
          <a:p>
            <a:endParaRPr lang="nl-NL"/>
          </a:p>
        </p:txBody>
      </p:sp>
      <p:sp>
        <p:nvSpPr>
          <p:cNvPr id="6" name="Tijdelijke aanduiding voor dianummer 5"/>
          <p:cNvSpPr>
            <a:spLocks noGrp="1"/>
          </p:cNvSpPr>
          <p:nvPr>
            <p:ph type="sldNum" sz="quarter" idx="12"/>
          </p:nvPr>
        </p:nvSpPr>
        <p:spPr/>
        <p:txBody>
          <a:bodyPr/>
          <a:lstStyle>
            <a:lvl1pPr>
              <a:defRPr/>
            </a:lvl1pPr>
          </a:lstStyle>
          <a:p>
            <a:fld id="{077782EE-9901-4430-B94B-A3A257859956}" type="slidenum">
              <a:rPr lang="nl-NL"/>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p:txBody>
          <a:bodyPr/>
          <a:lstStyle>
            <a:lvl1pPr>
              <a:defRPr/>
            </a:lvl1pPr>
          </a:lstStyle>
          <a:p>
            <a:endParaRPr lang="nl-NL"/>
          </a:p>
        </p:txBody>
      </p:sp>
      <p:sp>
        <p:nvSpPr>
          <p:cNvPr id="6" name="Tijdelijke aanduiding voor voettekst 5"/>
          <p:cNvSpPr>
            <a:spLocks noGrp="1"/>
          </p:cNvSpPr>
          <p:nvPr>
            <p:ph type="ftr" sz="quarter" idx="11"/>
          </p:nvPr>
        </p:nvSpPr>
        <p:spPr/>
        <p:txBody>
          <a:bodyPr/>
          <a:lstStyle>
            <a:lvl1pPr>
              <a:defRPr/>
            </a:lvl1pPr>
          </a:lstStyle>
          <a:p>
            <a:endParaRPr lang="nl-NL"/>
          </a:p>
        </p:txBody>
      </p:sp>
      <p:sp>
        <p:nvSpPr>
          <p:cNvPr id="7" name="Tijdelijke aanduiding voor dianummer 6"/>
          <p:cNvSpPr>
            <a:spLocks noGrp="1"/>
          </p:cNvSpPr>
          <p:nvPr>
            <p:ph type="sldNum" sz="quarter" idx="12"/>
          </p:nvPr>
        </p:nvSpPr>
        <p:spPr/>
        <p:txBody>
          <a:bodyPr/>
          <a:lstStyle>
            <a:lvl1pPr>
              <a:defRPr/>
            </a:lvl1pPr>
          </a:lstStyle>
          <a:p>
            <a:fld id="{5A55DB7D-B23D-4389-A477-E5C27E3F05BF}" type="slidenum">
              <a:rPr lang="nl-NL"/>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BE"/>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p:txBody>
          <a:bodyPr/>
          <a:lstStyle>
            <a:lvl1pPr>
              <a:defRPr/>
            </a:lvl1pPr>
          </a:lstStyle>
          <a:p>
            <a:endParaRPr lang="nl-NL"/>
          </a:p>
        </p:txBody>
      </p:sp>
      <p:sp>
        <p:nvSpPr>
          <p:cNvPr id="8" name="Tijdelijke aanduiding voor voettekst 7"/>
          <p:cNvSpPr>
            <a:spLocks noGrp="1"/>
          </p:cNvSpPr>
          <p:nvPr>
            <p:ph type="ftr" sz="quarter" idx="11"/>
          </p:nvPr>
        </p:nvSpPr>
        <p:spPr/>
        <p:txBody>
          <a:bodyPr/>
          <a:lstStyle>
            <a:lvl1pPr>
              <a:defRPr/>
            </a:lvl1pPr>
          </a:lstStyle>
          <a:p>
            <a:endParaRPr lang="nl-NL"/>
          </a:p>
        </p:txBody>
      </p:sp>
      <p:sp>
        <p:nvSpPr>
          <p:cNvPr id="9" name="Tijdelijke aanduiding voor dianummer 8"/>
          <p:cNvSpPr>
            <a:spLocks noGrp="1"/>
          </p:cNvSpPr>
          <p:nvPr>
            <p:ph type="sldNum" sz="quarter" idx="12"/>
          </p:nvPr>
        </p:nvSpPr>
        <p:spPr/>
        <p:txBody>
          <a:bodyPr/>
          <a:lstStyle>
            <a:lvl1pPr>
              <a:defRPr/>
            </a:lvl1pPr>
          </a:lstStyle>
          <a:p>
            <a:fld id="{0975F267-059A-4A91-8040-A3DCB67A1DC1}" type="slidenum">
              <a:rPr lang="nl-NL"/>
              <a:pPr/>
              <a:t>‹nr.›</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p:txBody>
          <a:bodyPr/>
          <a:lstStyle>
            <a:lvl1pPr>
              <a:defRPr/>
            </a:lvl1pPr>
          </a:lstStyle>
          <a:p>
            <a:endParaRPr lang="nl-NL"/>
          </a:p>
        </p:txBody>
      </p:sp>
      <p:sp>
        <p:nvSpPr>
          <p:cNvPr id="4" name="Tijdelijke aanduiding voor voettekst 3"/>
          <p:cNvSpPr>
            <a:spLocks noGrp="1"/>
          </p:cNvSpPr>
          <p:nvPr>
            <p:ph type="ftr" sz="quarter" idx="11"/>
          </p:nvPr>
        </p:nvSpPr>
        <p:spPr/>
        <p:txBody>
          <a:bodyPr/>
          <a:lstStyle>
            <a:lvl1pPr>
              <a:defRPr/>
            </a:lvl1pPr>
          </a:lstStyle>
          <a:p>
            <a:endParaRPr lang="nl-NL"/>
          </a:p>
        </p:txBody>
      </p:sp>
      <p:sp>
        <p:nvSpPr>
          <p:cNvPr id="5" name="Tijdelijke aanduiding voor dianummer 4"/>
          <p:cNvSpPr>
            <a:spLocks noGrp="1"/>
          </p:cNvSpPr>
          <p:nvPr>
            <p:ph type="sldNum" sz="quarter" idx="12"/>
          </p:nvPr>
        </p:nvSpPr>
        <p:spPr/>
        <p:txBody>
          <a:bodyPr/>
          <a:lstStyle>
            <a:lvl1pPr>
              <a:defRPr/>
            </a:lvl1pPr>
          </a:lstStyle>
          <a:p>
            <a:fld id="{13BED77F-18E1-4A5B-AEF7-D2C3A7ACA3C9}" type="slidenum">
              <a:rPr lang="nl-NL"/>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endParaRPr lang="nl-NL"/>
          </a:p>
        </p:txBody>
      </p:sp>
      <p:sp>
        <p:nvSpPr>
          <p:cNvPr id="3" name="Tijdelijke aanduiding voor voettekst 2"/>
          <p:cNvSpPr>
            <a:spLocks noGrp="1"/>
          </p:cNvSpPr>
          <p:nvPr>
            <p:ph type="ftr" sz="quarter" idx="11"/>
          </p:nvPr>
        </p:nvSpPr>
        <p:spPr/>
        <p:txBody>
          <a:bodyPr/>
          <a:lstStyle>
            <a:lvl1pPr>
              <a:defRPr/>
            </a:lvl1pPr>
          </a:lstStyle>
          <a:p>
            <a:endParaRPr lang="nl-NL"/>
          </a:p>
        </p:txBody>
      </p:sp>
      <p:sp>
        <p:nvSpPr>
          <p:cNvPr id="4" name="Tijdelijke aanduiding voor dianummer 3"/>
          <p:cNvSpPr>
            <a:spLocks noGrp="1"/>
          </p:cNvSpPr>
          <p:nvPr>
            <p:ph type="sldNum" sz="quarter" idx="12"/>
          </p:nvPr>
        </p:nvSpPr>
        <p:spPr/>
        <p:txBody>
          <a:bodyPr/>
          <a:lstStyle>
            <a:lvl1pPr>
              <a:defRPr/>
            </a:lvl1pPr>
          </a:lstStyle>
          <a:p>
            <a:fld id="{8C274F9B-CEC7-4F62-B0CE-EEBB2D38A075}" type="slidenum">
              <a:rPr lang="nl-NL"/>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BE"/>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endParaRPr lang="nl-NL"/>
          </a:p>
        </p:txBody>
      </p:sp>
      <p:sp>
        <p:nvSpPr>
          <p:cNvPr id="6" name="Tijdelijke aanduiding voor voettekst 5"/>
          <p:cNvSpPr>
            <a:spLocks noGrp="1"/>
          </p:cNvSpPr>
          <p:nvPr>
            <p:ph type="ftr" sz="quarter" idx="11"/>
          </p:nvPr>
        </p:nvSpPr>
        <p:spPr/>
        <p:txBody>
          <a:bodyPr/>
          <a:lstStyle>
            <a:lvl1pPr>
              <a:defRPr/>
            </a:lvl1pPr>
          </a:lstStyle>
          <a:p>
            <a:endParaRPr lang="nl-NL"/>
          </a:p>
        </p:txBody>
      </p:sp>
      <p:sp>
        <p:nvSpPr>
          <p:cNvPr id="7" name="Tijdelijke aanduiding voor dianummer 6"/>
          <p:cNvSpPr>
            <a:spLocks noGrp="1"/>
          </p:cNvSpPr>
          <p:nvPr>
            <p:ph type="sldNum" sz="quarter" idx="12"/>
          </p:nvPr>
        </p:nvSpPr>
        <p:spPr/>
        <p:txBody>
          <a:bodyPr/>
          <a:lstStyle>
            <a:lvl1pPr>
              <a:defRPr/>
            </a:lvl1pPr>
          </a:lstStyle>
          <a:p>
            <a:fld id="{2259FFA8-722E-493A-B5E4-B7FF8BD6C18E}" type="slidenum">
              <a:rPr lang="nl-NL"/>
              <a:pPr/>
              <a:t>‹nr.›</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BE"/>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endParaRPr lang="nl-NL"/>
          </a:p>
        </p:txBody>
      </p:sp>
      <p:sp>
        <p:nvSpPr>
          <p:cNvPr id="6" name="Tijdelijke aanduiding voor voettekst 5"/>
          <p:cNvSpPr>
            <a:spLocks noGrp="1"/>
          </p:cNvSpPr>
          <p:nvPr>
            <p:ph type="ftr" sz="quarter" idx="11"/>
          </p:nvPr>
        </p:nvSpPr>
        <p:spPr/>
        <p:txBody>
          <a:bodyPr/>
          <a:lstStyle>
            <a:lvl1pPr>
              <a:defRPr/>
            </a:lvl1pPr>
          </a:lstStyle>
          <a:p>
            <a:endParaRPr lang="nl-NL"/>
          </a:p>
        </p:txBody>
      </p:sp>
      <p:sp>
        <p:nvSpPr>
          <p:cNvPr id="7" name="Tijdelijke aanduiding voor dianummer 6"/>
          <p:cNvSpPr>
            <a:spLocks noGrp="1"/>
          </p:cNvSpPr>
          <p:nvPr>
            <p:ph type="sldNum" sz="quarter" idx="12"/>
          </p:nvPr>
        </p:nvSpPr>
        <p:spPr/>
        <p:txBody>
          <a:bodyPr/>
          <a:lstStyle>
            <a:lvl1pPr>
              <a:defRPr/>
            </a:lvl1pPr>
          </a:lstStyle>
          <a:p>
            <a:fld id="{9028011F-EB0B-4A97-8A63-769828BCE723}" type="slidenum">
              <a:rPr lang="nl-NL"/>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nl-NL" smtClean="0"/>
              <a:t>Klik om het opmaakprofiel te bewerken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nl-NL"/>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nl-NL"/>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215B9FB0-C285-4E08-87B5-94A534B7A532}" type="slidenum">
              <a:rPr lang="nl-NL"/>
              <a:pPr/>
              <a:t>‹nr.›</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id"/><Relationship Id="rId1" Type="http://schemas.microsoft.com/office/2007/relationships/media" Target="../media/media1.mid"/><Relationship Id="rId5" Type="http://schemas.openxmlformats.org/officeDocument/2006/relationships/image" Target="../media/image4.wm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Dirk\Documents\Boeken\CpwModuleWordPPT2013\Opgaven%20Powerpoint\eenden.MPG" TargetMode="External"/><Relationship Id="rId1" Type="http://schemas.microsoft.com/office/2007/relationships/media" Target="file:///C:\Dirk\Documents\Boeken\CpwModuleWordPPT2013\Opgaven%20Powerpoint\eenden.MPG"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nl-BE"/>
              <a:t>Een bestaande presentatie gebruiken</a:t>
            </a:r>
            <a:endParaRPr lang="nl-NL"/>
          </a:p>
        </p:txBody>
      </p:sp>
      <p:sp>
        <p:nvSpPr>
          <p:cNvPr id="2051" name="Rectangle 3"/>
          <p:cNvSpPr>
            <a:spLocks noGrp="1" noChangeArrowheads="1"/>
          </p:cNvSpPr>
          <p:nvPr>
            <p:ph type="subTitle" idx="1"/>
          </p:nvPr>
        </p:nvSpPr>
        <p:spPr/>
        <p:txBody>
          <a:bodyPr/>
          <a:lstStyle/>
          <a:p>
            <a:r>
              <a:rPr lang="nl-BE" i="1"/>
              <a:t>Computerwijs</a:t>
            </a:r>
            <a:endParaRPr lang="nl-NL" i="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upload.wikimedia.org/wikipedia/commons/f/ff/Sagrada_Familia_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5362" name="Rectangle 2"/>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a:solidFill>
                  <a:schemeClr val="tx2"/>
                </a:solidFill>
              </a:rPr>
              <a:t>Overgang 1</a:t>
            </a:r>
            <a:endParaRPr lang="nl-NL" sz="4400">
              <a:solidFill>
                <a:schemeClr val="tx2"/>
              </a:solidFill>
            </a:endParaRPr>
          </a:p>
        </p:txBody>
      </p:sp>
    </p:spTree>
  </p:cSld>
  <p:clrMapOvr>
    <a:masterClrMapping/>
  </p:clrMapOvr>
  <p:transition spd="slow" advTm="3000">
    <p:whee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386" name="Rectangle 2"/>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a:solidFill>
                  <a:schemeClr val="tx2"/>
                </a:solidFill>
              </a:rPr>
              <a:t>Overgang 2</a:t>
            </a:r>
            <a:endParaRPr lang="nl-NL" sz="4400">
              <a:solidFill>
                <a:schemeClr val="tx2"/>
              </a:solidFill>
            </a:endParaRPr>
          </a:p>
        </p:txBody>
      </p:sp>
    </p:spTree>
  </p:cSld>
  <p:clrMapOvr>
    <a:masterClrMapping/>
  </p:clrMapOvr>
  <p:transition spd="med" advTm="3000">
    <p:blind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28"/>
            <a:ext cx="10325664" cy="6885927"/>
          </a:xfrm>
          <a:prstGeom prst="rect">
            <a:avLst/>
          </a:prstGeom>
        </p:spPr>
      </p:pic>
      <p:sp>
        <p:nvSpPr>
          <p:cNvPr id="17410" name="Rectangle 2"/>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a:solidFill>
                  <a:schemeClr val="tx2"/>
                </a:solidFill>
              </a:rPr>
              <a:t>Overgang 3</a:t>
            </a:r>
            <a:endParaRPr lang="nl-NL" sz="4400">
              <a:solidFill>
                <a:schemeClr val="tx2"/>
              </a:solidFill>
            </a:endParaRPr>
          </a:p>
        </p:txBody>
      </p:sp>
    </p:spTree>
  </p:cSld>
  <p:clrMapOvr>
    <a:masterClrMapping/>
  </p:clrMapOvr>
  <p:transition spd="slow" advTm="3000">
    <p:check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8434" name="Rectangle 2"/>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a:solidFill>
                  <a:schemeClr val="tx2"/>
                </a:solidFill>
              </a:rPr>
              <a:t>Overgang 4</a:t>
            </a:r>
            <a:endParaRPr lang="nl-NL" sz="4400">
              <a:solidFill>
                <a:schemeClr val="tx2"/>
              </a:solidFill>
            </a:endParaRPr>
          </a:p>
        </p:txBody>
      </p:sp>
    </p:spTree>
  </p:cSld>
  <p:clrMapOvr>
    <a:masterClrMapping/>
  </p:clrMapOvr>
  <p:transition advTm="3000">
    <p:cover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a:solidFill>
                  <a:schemeClr val="tx2"/>
                </a:solidFill>
              </a:rPr>
              <a:t>Animatie-effecten</a:t>
            </a:r>
            <a:endParaRPr lang="nl-NL" sz="4400">
              <a:solidFill>
                <a:schemeClr val="tx2"/>
              </a:solidFill>
            </a:endParaRPr>
          </a:p>
        </p:txBody>
      </p:sp>
      <p:sp>
        <p:nvSpPr>
          <p:cNvPr id="21507" name="Text Box 3"/>
          <p:cNvSpPr txBox="1">
            <a:spLocks noChangeArrowheads="1"/>
          </p:cNvSpPr>
          <p:nvPr/>
        </p:nvSpPr>
        <p:spPr bwMode="auto">
          <a:xfrm>
            <a:off x="1258888" y="2420938"/>
            <a:ext cx="6913562" cy="2840037"/>
          </a:xfrm>
          <a:prstGeom prst="rect">
            <a:avLst/>
          </a:prstGeom>
          <a:noFill/>
          <a:ln w="9525">
            <a:noFill/>
            <a:miter lim="800000"/>
            <a:headEnd/>
            <a:tailEnd/>
          </a:ln>
          <a:effectLst/>
        </p:spPr>
        <p:txBody>
          <a:bodyPr>
            <a:spAutoFit/>
          </a:bodyPr>
          <a:lstStyle/>
          <a:p>
            <a:pPr>
              <a:spcBef>
                <a:spcPct val="50000"/>
              </a:spcBef>
            </a:pPr>
            <a:r>
              <a:rPr lang="nl-BE"/>
              <a:t>De volgende dia bevat een animatie-effect. Daarmee kan een dia niet ineens, maar in stappen getoond worden. Op die manier kun je de nieuwsgierigheid en de aandacht van je publiek aanwakkeren. </a:t>
            </a:r>
          </a:p>
          <a:p>
            <a:pPr>
              <a:spcBef>
                <a:spcPct val="50000"/>
              </a:spcBef>
            </a:pPr>
            <a:r>
              <a:rPr lang="nl-BE"/>
              <a:t>Animatie-effecten zijn vooral interessant bij opsommingen waarbij de verschillende items stap voor stap getoond worden terwijl je voordracht vordert.</a:t>
            </a:r>
          </a:p>
          <a:p>
            <a:pPr>
              <a:spcBef>
                <a:spcPct val="50000"/>
              </a:spcBef>
            </a:pPr>
            <a:r>
              <a:rPr lang="nl-BE"/>
              <a:t>Druk bij de volgende dia telkens op de spatiebalk om het volgende element van de dia te tonen.</a:t>
            </a:r>
            <a:endParaRPr lang="nl-NL"/>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a:solidFill>
                  <a:schemeClr val="tx2"/>
                </a:solidFill>
              </a:rPr>
              <a:t>Animatie-effecten</a:t>
            </a:r>
            <a:endParaRPr lang="nl-NL" sz="4400">
              <a:solidFill>
                <a:schemeClr val="tx2"/>
              </a:solidFill>
            </a:endParaRPr>
          </a:p>
        </p:txBody>
      </p:sp>
      <p:sp>
        <p:nvSpPr>
          <p:cNvPr id="22531" name="Rectangle 3"/>
          <p:cNvSpPr>
            <a:spLocks noChangeArrowheads="1"/>
          </p:cNvSpPr>
          <p:nvPr/>
        </p:nvSpPr>
        <p:spPr bwMode="auto">
          <a:xfrm>
            <a:off x="457200" y="1600200"/>
            <a:ext cx="8229600" cy="4525963"/>
          </a:xfrm>
          <a:prstGeom prst="rect">
            <a:avLst/>
          </a:prstGeom>
          <a:noFill/>
          <a:ln w="9525">
            <a:noFill/>
            <a:miter lim="800000"/>
            <a:headEnd/>
            <a:tailEnd/>
          </a:ln>
          <a:effectLst/>
        </p:spPr>
        <p:txBody>
          <a:bodyPr/>
          <a:lstStyle/>
          <a:p>
            <a:pPr marL="342900" indent="-342900">
              <a:spcBef>
                <a:spcPct val="20000"/>
              </a:spcBef>
              <a:buFontTx/>
              <a:buChar char="•"/>
            </a:pPr>
            <a:r>
              <a:rPr lang="nl-BE" sz="3200" dirty="0"/>
              <a:t>Dia’s met tekst</a:t>
            </a:r>
          </a:p>
          <a:p>
            <a:pPr marL="342900" indent="-342900">
              <a:spcBef>
                <a:spcPct val="20000"/>
              </a:spcBef>
              <a:buFontTx/>
              <a:buChar char="•"/>
            </a:pPr>
            <a:r>
              <a:rPr lang="nl-BE" sz="3200" dirty="0"/>
              <a:t>Dia’s met opsommingen</a:t>
            </a:r>
          </a:p>
          <a:p>
            <a:pPr marL="342900" indent="-342900">
              <a:spcBef>
                <a:spcPct val="20000"/>
              </a:spcBef>
              <a:buFontTx/>
              <a:buChar char="•"/>
            </a:pPr>
            <a:r>
              <a:rPr lang="nl-BE" sz="3200" dirty="0"/>
              <a:t>Dia’s met afbeeldingen</a:t>
            </a:r>
          </a:p>
          <a:p>
            <a:pPr marL="342900" indent="-342900">
              <a:spcBef>
                <a:spcPct val="20000"/>
              </a:spcBef>
              <a:buFontTx/>
              <a:buChar char="•"/>
            </a:pPr>
            <a:r>
              <a:rPr lang="nl-BE" sz="3200" dirty="0"/>
              <a:t>Dia’s met films</a:t>
            </a:r>
          </a:p>
          <a:p>
            <a:pPr marL="342900" indent="-342900">
              <a:spcBef>
                <a:spcPct val="20000"/>
              </a:spcBef>
              <a:buFontTx/>
              <a:buChar char="•"/>
            </a:pPr>
            <a:r>
              <a:rPr lang="nl-BE" sz="3200" dirty="0"/>
              <a:t>Dia’s met achtergrondgeluid</a:t>
            </a:r>
          </a:p>
          <a:p>
            <a:pPr marL="342900" indent="-342900">
              <a:spcBef>
                <a:spcPct val="20000"/>
              </a:spcBef>
              <a:buFontTx/>
              <a:buChar char="•"/>
            </a:pPr>
            <a:r>
              <a:rPr lang="nl-BE" sz="3200" dirty="0"/>
              <a:t>Diaovergangen en animaties</a:t>
            </a:r>
          </a:p>
          <a:p>
            <a:pPr marL="342900" indent="-342900">
              <a:spcBef>
                <a:spcPct val="20000"/>
              </a:spcBef>
              <a:buFontTx/>
              <a:buChar char="•"/>
            </a:pPr>
            <a:r>
              <a:rPr lang="nl-BE" sz="3200" dirty="0" smtClean="0"/>
              <a:t>Achtergronden </a:t>
            </a:r>
            <a:r>
              <a:rPr lang="nl-BE" sz="3200" dirty="0"/>
              <a:t>en </a:t>
            </a:r>
            <a:r>
              <a:rPr lang="nl-BE" sz="3200" dirty="0" smtClean="0"/>
              <a:t>thema’s</a:t>
            </a:r>
            <a:endParaRPr lang="nl-NL"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7" presetClass="entr" presetSubtype="4" fill="hold" grpId="0" nodeType="clickEffect">
                                  <p:stCondLst>
                                    <p:cond delay="0"/>
                                  </p:stCondLst>
                                  <p:childTnLst>
                                    <p:set>
                                      <p:cBhvr>
                                        <p:cTn id="14" dur="1" fill="hold">
                                          <p:stCondLst>
                                            <p:cond delay="0"/>
                                          </p:stCondLst>
                                        </p:cTn>
                                        <p:tgtEl>
                                          <p:spTgt spid="22531">
                                            <p:txEl>
                                              <p:pRg st="1" end="1"/>
                                            </p:txEl>
                                          </p:spTgt>
                                        </p:tgtEl>
                                        <p:attrNameLst>
                                          <p:attrName>style.visibility</p:attrName>
                                        </p:attrNameLst>
                                      </p:cBhvr>
                                      <p:to>
                                        <p:strVal val="visible"/>
                                      </p:to>
                                    </p:set>
                                    <p:anim calcmode="lin" valueType="num">
                                      <p:cBhvr additive="base">
                                        <p:cTn id="15" dur="1000" fill="hold"/>
                                        <p:tgtEl>
                                          <p:spTgt spid="22531">
                                            <p:txEl>
                                              <p:pRg st="1" end="1"/>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25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2531">
                                            <p:txEl>
                                              <p:pRg st="2" end="2"/>
                                            </p:txEl>
                                          </p:spTgt>
                                        </p:tgtEl>
                                        <p:attrNameLst>
                                          <p:attrName>style.visibility</p:attrName>
                                        </p:attrNameLst>
                                      </p:cBhvr>
                                      <p:to>
                                        <p:strVal val="visible"/>
                                      </p:to>
                                    </p:set>
                                    <p:animEffect transition="in" filter="blinds(horizontal)">
                                      <p:cBhvr>
                                        <p:cTn id="21" dur="1000"/>
                                        <p:tgtEl>
                                          <p:spTgt spid="2253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4" fill="hold" grpId="0" nodeType="clickEffect">
                                  <p:stCondLst>
                                    <p:cond delay="0"/>
                                  </p:stCondLst>
                                  <p:childTnLst>
                                    <p:set>
                                      <p:cBhvr>
                                        <p:cTn id="25" dur="1" fill="hold">
                                          <p:stCondLst>
                                            <p:cond delay="0"/>
                                          </p:stCondLst>
                                        </p:cTn>
                                        <p:tgtEl>
                                          <p:spTgt spid="22531">
                                            <p:txEl>
                                              <p:pRg st="3" end="3"/>
                                            </p:txEl>
                                          </p:spTgt>
                                        </p:tgtEl>
                                        <p:attrNameLst>
                                          <p:attrName>style.visibility</p:attrName>
                                        </p:attrNameLst>
                                      </p:cBhvr>
                                      <p:to>
                                        <p:strVal val="visible"/>
                                      </p:to>
                                    </p:set>
                                    <p:animEffect transition="in" filter="wheel(4)">
                                      <p:cBhvr>
                                        <p:cTn id="26" dur="1000"/>
                                        <p:tgtEl>
                                          <p:spTgt spid="225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22531">
                                            <p:txEl>
                                              <p:pRg st="4" end="4"/>
                                            </p:txEl>
                                          </p:spTgt>
                                        </p:tgtEl>
                                        <p:attrNameLst>
                                          <p:attrName>style.visibility</p:attrName>
                                        </p:attrNameLst>
                                      </p:cBhvr>
                                      <p:to>
                                        <p:strVal val="visible"/>
                                      </p:to>
                                    </p:set>
                                    <p:animEffect transition="in" filter="wipe(down)">
                                      <p:cBhvr>
                                        <p:cTn id="31" dur="580">
                                          <p:stCondLst>
                                            <p:cond delay="0"/>
                                          </p:stCondLst>
                                        </p:cTn>
                                        <p:tgtEl>
                                          <p:spTgt spid="22531">
                                            <p:txEl>
                                              <p:pRg st="4" end="4"/>
                                            </p:txEl>
                                          </p:spTgt>
                                        </p:tgtEl>
                                      </p:cBhvr>
                                    </p:animEffect>
                                    <p:anim calcmode="lin" valueType="num">
                                      <p:cBhvr>
                                        <p:cTn id="32" dur="1822" tmFilter="0,0; 0.14,0.36; 0.43,0.73; 0.71,0.91; 1.0,1.0">
                                          <p:stCondLst>
                                            <p:cond delay="0"/>
                                          </p:stCondLst>
                                        </p:cTn>
                                        <p:tgtEl>
                                          <p:spTgt spid="22531">
                                            <p:txEl>
                                              <p:pRg st="4" end="4"/>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2531">
                                            <p:txEl>
                                              <p:pRg st="4" end="4"/>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2531">
                                            <p:txEl>
                                              <p:pRg st="4" end="4"/>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2531">
                                            <p:txEl>
                                              <p:pRg st="4" end="4"/>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2531">
                                            <p:txEl>
                                              <p:pRg st="4" end="4"/>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22531">
                                            <p:txEl>
                                              <p:pRg st="4" end="4"/>
                                            </p:txEl>
                                          </p:spTgt>
                                        </p:tgtEl>
                                      </p:cBhvr>
                                      <p:to x="100000" y="60000"/>
                                    </p:animScale>
                                    <p:animScale>
                                      <p:cBhvr>
                                        <p:cTn id="38" dur="166" decel="50000">
                                          <p:stCondLst>
                                            <p:cond delay="676"/>
                                          </p:stCondLst>
                                        </p:cTn>
                                        <p:tgtEl>
                                          <p:spTgt spid="22531">
                                            <p:txEl>
                                              <p:pRg st="4" end="4"/>
                                            </p:txEl>
                                          </p:spTgt>
                                        </p:tgtEl>
                                      </p:cBhvr>
                                      <p:to x="100000" y="100000"/>
                                    </p:animScale>
                                    <p:animScale>
                                      <p:cBhvr>
                                        <p:cTn id="39" dur="26">
                                          <p:stCondLst>
                                            <p:cond delay="1312"/>
                                          </p:stCondLst>
                                        </p:cTn>
                                        <p:tgtEl>
                                          <p:spTgt spid="22531">
                                            <p:txEl>
                                              <p:pRg st="4" end="4"/>
                                            </p:txEl>
                                          </p:spTgt>
                                        </p:tgtEl>
                                      </p:cBhvr>
                                      <p:to x="100000" y="80000"/>
                                    </p:animScale>
                                    <p:animScale>
                                      <p:cBhvr>
                                        <p:cTn id="40" dur="166" decel="50000">
                                          <p:stCondLst>
                                            <p:cond delay="1338"/>
                                          </p:stCondLst>
                                        </p:cTn>
                                        <p:tgtEl>
                                          <p:spTgt spid="22531">
                                            <p:txEl>
                                              <p:pRg st="4" end="4"/>
                                            </p:txEl>
                                          </p:spTgt>
                                        </p:tgtEl>
                                      </p:cBhvr>
                                      <p:to x="100000" y="100000"/>
                                    </p:animScale>
                                    <p:animScale>
                                      <p:cBhvr>
                                        <p:cTn id="41" dur="26">
                                          <p:stCondLst>
                                            <p:cond delay="1642"/>
                                          </p:stCondLst>
                                        </p:cTn>
                                        <p:tgtEl>
                                          <p:spTgt spid="22531">
                                            <p:txEl>
                                              <p:pRg st="4" end="4"/>
                                            </p:txEl>
                                          </p:spTgt>
                                        </p:tgtEl>
                                      </p:cBhvr>
                                      <p:to x="100000" y="90000"/>
                                    </p:animScale>
                                    <p:animScale>
                                      <p:cBhvr>
                                        <p:cTn id="42" dur="166" decel="50000">
                                          <p:stCondLst>
                                            <p:cond delay="1668"/>
                                          </p:stCondLst>
                                        </p:cTn>
                                        <p:tgtEl>
                                          <p:spTgt spid="22531">
                                            <p:txEl>
                                              <p:pRg st="4" end="4"/>
                                            </p:txEl>
                                          </p:spTgt>
                                        </p:tgtEl>
                                      </p:cBhvr>
                                      <p:to x="100000" y="100000"/>
                                    </p:animScale>
                                    <p:animScale>
                                      <p:cBhvr>
                                        <p:cTn id="43" dur="26">
                                          <p:stCondLst>
                                            <p:cond delay="1808"/>
                                          </p:stCondLst>
                                        </p:cTn>
                                        <p:tgtEl>
                                          <p:spTgt spid="22531">
                                            <p:txEl>
                                              <p:pRg st="4" end="4"/>
                                            </p:txEl>
                                          </p:spTgt>
                                        </p:tgtEl>
                                      </p:cBhvr>
                                      <p:to x="100000" y="95000"/>
                                    </p:animScale>
                                    <p:animScale>
                                      <p:cBhvr>
                                        <p:cTn id="44" dur="166" decel="50000">
                                          <p:stCondLst>
                                            <p:cond delay="1834"/>
                                          </p:stCondLst>
                                        </p:cTn>
                                        <p:tgtEl>
                                          <p:spTgt spid="22531">
                                            <p:txEl>
                                              <p:pRg st="4" end="4"/>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41" presetClass="entr" presetSubtype="0" fill="hold" grpId="0" nodeType="clickEffect">
                                  <p:stCondLst>
                                    <p:cond delay="0"/>
                                  </p:stCondLst>
                                  <p:iterate type="lt">
                                    <p:tmPct val="10000"/>
                                  </p:iterate>
                                  <p:childTnLst>
                                    <p:set>
                                      <p:cBhvr>
                                        <p:cTn id="48" dur="1" fill="hold">
                                          <p:stCondLst>
                                            <p:cond delay="0"/>
                                          </p:stCondLst>
                                        </p:cTn>
                                        <p:tgtEl>
                                          <p:spTgt spid="22531">
                                            <p:txEl>
                                              <p:pRg st="5" end="5"/>
                                            </p:txEl>
                                          </p:spTgt>
                                        </p:tgtEl>
                                        <p:attrNameLst>
                                          <p:attrName>style.visibility</p:attrName>
                                        </p:attrNameLst>
                                      </p:cBhvr>
                                      <p:to>
                                        <p:strVal val="visible"/>
                                      </p:to>
                                    </p:set>
                                    <p:anim calcmode="lin" valueType="num">
                                      <p:cBhvr>
                                        <p:cTn id="49" dur="500" fill="hold"/>
                                        <p:tgtEl>
                                          <p:spTgt spid="22531">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22531">
                                            <p:txEl>
                                              <p:pRg st="5" end="5"/>
                                            </p:txEl>
                                          </p:spTgt>
                                        </p:tgtEl>
                                        <p:attrNameLst>
                                          <p:attrName>ppt_y</p:attrName>
                                        </p:attrNameLst>
                                      </p:cBhvr>
                                      <p:tavLst>
                                        <p:tav tm="0">
                                          <p:val>
                                            <p:strVal val="#ppt_y"/>
                                          </p:val>
                                        </p:tav>
                                        <p:tav tm="100000">
                                          <p:val>
                                            <p:strVal val="#ppt_y"/>
                                          </p:val>
                                        </p:tav>
                                      </p:tavLst>
                                    </p:anim>
                                    <p:anim calcmode="lin" valueType="num">
                                      <p:cBhvr>
                                        <p:cTn id="51" dur="500" fill="hold"/>
                                        <p:tgtEl>
                                          <p:spTgt spid="22531">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22531">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22531">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grpId="0" nodeType="clickEffect">
                                  <p:stCondLst>
                                    <p:cond delay="0"/>
                                  </p:stCondLst>
                                  <p:childTnLst>
                                    <p:set>
                                      <p:cBhvr>
                                        <p:cTn id="57" dur="1" fill="hold">
                                          <p:stCondLst>
                                            <p:cond delay="0"/>
                                          </p:stCondLst>
                                        </p:cTn>
                                        <p:tgtEl>
                                          <p:spTgt spid="22531">
                                            <p:txEl>
                                              <p:pRg st="6" end="6"/>
                                            </p:txEl>
                                          </p:spTgt>
                                        </p:tgtEl>
                                        <p:attrNameLst>
                                          <p:attrName>style.visibility</p:attrName>
                                        </p:attrNameLst>
                                      </p:cBhvr>
                                      <p:to>
                                        <p:strVal val="visible"/>
                                      </p:to>
                                    </p:set>
                                    <p:anim calcmode="lin" valueType="num">
                                      <p:cBhvr>
                                        <p:cTn id="58" dur="500" fill="hold"/>
                                        <p:tgtEl>
                                          <p:spTgt spid="22531">
                                            <p:txEl>
                                              <p:pRg st="6" end="6"/>
                                            </p:txEl>
                                          </p:spTgt>
                                        </p:tgtEl>
                                        <p:attrNameLst>
                                          <p:attrName>ppt_w</p:attrName>
                                        </p:attrNameLst>
                                      </p:cBhvr>
                                      <p:tavLst>
                                        <p:tav tm="0">
                                          <p:val>
                                            <p:fltVal val="0"/>
                                          </p:val>
                                        </p:tav>
                                        <p:tav tm="100000">
                                          <p:val>
                                            <p:strVal val="#ppt_w"/>
                                          </p:val>
                                        </p:tav>
                                      </p:tavLst>
                                    </p:anim>
                                    <p:anim calcmode="lin" valueType="num">
                                      <p:cBhvr>
                                        <p:cTn id="59" dur="500" fill="hold"/>
                                        <p:tgtEl>
                                          <p:spTgt spid="22531">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1"/>
      <p:bldP spid="2253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825600"/>
            </a:gs>
            <a:gs pos="13000">
              <a:srgbClr val="FFA800"/>
            </a:gs>
            <a:gs pos="28000">
              <a:srgbClr val="825600"/>
            </a:gs>
            <a:gs pos="44000">
              <a:srgbClr val="FFA800"/>
            </a:gs>
            <a:gs pos="58000">
              <a:srgbClr val="825600"/>
            </a:gs>
            <a:gs pos="72000">
              <a:srgbClr val="FFA800"/>
            </a:gs>
            <a:gs pos="87000">
              <a:srgbClr val="825600"/>
            </a:gs>
            <a:gs pos="100000">
              <a:srgbClr val="FFA800"/>
            </a:gs>
          </a:gsLst>
          <a:lin ang="5400000" scaled="0"/>
          <a:tileRect/>
        </a:gradFill>
        <a:effectLst/>
      </p:bgPr>
    </p:bg>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457200" y="274638"/>
            <a:ext cx="8229600" cy="1498178"/>
          </a:xfrm>
          <a:prstGeom prst="rect">
            <a:avLst/>
          </a:prstGeom>
          <a:gradFill>
            <a:gsLst>
              <a:gs pos="0">
                <a:srgbClr val="996633"/>
              </a:gs>
              <a:gs pos="13000">
                <a:srgbClr val="FFCC66"/>
              </a:gs>
              <a:gs pos="28000">
                <a:srgbClr val="996633"/>
              </a:gs>
              <a:gs pos="42999">
                <a:srgbClr val="FFCC66"/>
              </a:gs>
              <a:gs pos="58000">
                <a:srgbClr val="996633"/>
              </a:gs>
              <a:gs pos="72000">
                <a:srgbClr val="FFCC66"/>
              </a:gs>
              <a:gs pos="87000">
                <a:srgbClr val="996633"/>
              </a:gs>
              <a:gs pos="100000">
                <a:srgbClr val="FFCC66"/>
              </a:gs>
            </a:gsLst>
            <a:lin ang="5400000" scaled="0"/>
          </a:gradFill>
          <a:ln w="9525">
            <a:noFill/>
            <a:miter lim="800000"/>
            <a:headEnd/>
            <a:tailEnd/>
          </a:ln>
          <a:effectLst/>
          <a:scene3d>
            <a:camera prst="perspectiveRelaxedModerately" fov="2100000"/>
            <a:lightRig rig="threePt" dir="t"/>
          </a:scene3d>
          <a:sp3d/>
        </p:spPr>
        <p:txBody>
          <a:bodyPr anchor="ctr"/>
          <a:lstStyle/>
          <a:p>
            <a:pPr algn="ctr"/>
            <a:r>
              <a:rPr lang="nl-BE" sz="4400" dirty="0">
                <a:solidFill>
                  <a:srgbClr val="800000"/>
                </a:solidFill>
              </a:rPr>
              <a:t>Achtergronden en </a:t>
            </a:r>
            <a:r>
              <a:rPr lang="nl-BE" sz="4400" dirty="0" smtClean="0">
                <a:solidFill>
                  <a:srgbClr val="800000"/>
                </a:solidFill>
              </a:rPr>
              <a:t>thema’s</a:t>
            </a:r>
            <a:endParaRPr lang="nl-NL" sz="4400" dirty="0">
              <a:solidFill>
                <a:srgbClr val="800000"/>
              </a:solidFill>
            </a:endParaRPr>
          </a:p>
        </p:txBody>
      </p:sp>
      <p:sp>
        <p:nvSpPr>
          <p:cNvPr id="19459" name="Text Box 3"/>
          <p:cNvSpPr txBox="1">
            <a:spLocks noChangeArrowheads="1"/>
          </p:cNvSpPr>
          <p:nvPr/>
        </p:nvSpPr>
        <p:spPr bwMode="auto">
          <a:xfrm>
            <a:off x="1547813" y="2349500"/>
            <a:ext cx="6480571" cy="1631216"/>
          </a:xfrm>
          <a:prstGeom prst="rect">
            <a:avLst/>
          </a:prstGeom>
          <a:solidFill>
            <a:schemeClr val="bg1">
              <a:alpha val="26000"/>
            </a:schemeClr>
          </a:solidFill>
          <a:ln w="9525">
            <a:noFill/>
            <a:miter lim="800000"/>
            <a:headEnd/>
            <a:tailEnd/>
          </a:ln>
          <a:effectLst/>
        </p:spPr>
        <p:txBody>
          <a:bodyPr wrap="square">
            <a:spAutoFit/>
          </a:bodyPr>
          <a:lstStyle/>
          <a:p>
            <a:pPr>
              <a:spcBef>
                <a:spcPct val="50000"/>
              </a:spcBef>
            </a:pPr>
            <a:r>
              <a:rPr lang="nl-BE" sz="2000" dirty="0">
                <a:solidFill>
                  <a:srgbClr val="660033"/>
                </a:solidFill>
              </a:rPr>
              <a:t>Dia’s kunnen ook achtergronden bevatten. Die achtergronden kunnen op enkele of op alle dia’s toegepast worden. Een geheel van opmaakinstellingen dat op alle dia’s toegepast moet worden, noemt men een </a:t>
            </a:r>
            <a:r>
              <a:rPr lang="nl-BE" sz="2000" dirty="0" smtClean="0">
                <a:solidFill>
                  <a:srgbClr val="660033"/>
                </a:solidFill>
              </a:rPr>
              <a:t>thema.</a:t>
            </a:r>
            <a:endParaRPr lang="nl-NL" sz="2000" dirty="0">
              <a:solidFill>
                <a:srgbClr val="660033"/>
              </a:solidFill>
            </a:endParaRP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nl-BE" dirty="0"/>
              <a:t>Inhoud</a:t>
            </a:r>
            <a:endParaRPr lang="nl-NL" dirty="0"/>
          </a:p>
        </p:txBody>
      </p:sp>
      <p:sp>
        <p:nvSpPr>
          <p:cNvPr id="7171" name="Rectangle 3"/>
          <p:cNvSpPr>
            <a:spLocks noGrp="1" noChangeArrowheads="1"/>
          </p:cNvSpPr>
          <p:nvPr>
            <p:ph type="body" idx="1"/>
          </p:nvPr>
        </p:nvSpPr>
        <p:spPr>
          <a:xfrm>
            <a:off x="457200" y="1600200"/>
            <a:ext cx="8229600" cy="4781128"/>
          </a:xfrm>
        </p:spPr>
        <p:txBody>
          <a:bodyPr/>
          <a:lstStyle/>
          <a:p>
            <a:r>
              <a:rPr lang="nl-BE" dirty="0">
                <a:solidFill>
                  <a:srgbClr val="000000"/>
                </a:solidFill>
              </a:rPr>
              <a:t>Dia’s met tekst</a:t>
            </a:r>
          </a:p>
          <a:p>
            <a:r>
              <a:rPr lang="nl-BE" dirty="0">
                <a:solidFill>
                  <a:srgbClr val="000000"/>
                </a:solidFill>
              </a:rPr>
              <a:t>Dia’s met opsommingen</a:t>
            </a:r>
          </a:p>
          <a:p>
            <a:r>
              <a:rPr lang="nl-BE" dirty="0">
                <a:solidFill>
                  <a:srgbClr val="000000"/>
                </a:solidFill>
              </a:rPr>
              <a:t>Dia’s met afbeeldingen</a:t>
            </a:r>
          </a:p>
          <a:p>
            <a:r>
              <a:rPr lang="nl-BE" dirty="0">
                <a:solidFill>
                  <a:srgbClr val="000000"/>
                </a:solidFill>
              </a:rPr>
              <a:t>Dia’s met achtergrondgeluid</a:t>
            </a:r>
          </a:p>
          <a:p>
            <a:r>
              <a:rPr lang="nl-BE" dirty="0" smtClean="0">
                <a:solidFill>
                  <a:srgbClr val="000000"/>
                </a:solidFill>
              </a:rPr>
              <a:t>Dia’s </a:t>
            </a:r>
            <a:r>
              <a:rPr lang="nl-BE" dirty="0">
                <a:solidFill>
                  <a:srgbClr val="000000"/>
                </a:solidFill>
              </a:rPr>
              <a:t>met </a:t>
            </a:r>
            <a:r>
              <a:rPr lang="nl-BE" dirty="0" smtClean="0">
                <a:solidFill>
                  <a:srgbClr val="000000"/>
                </a:solidFill>
              </a:rPr>
              <a:t>films</a:t>
            </a:r>
          </a:p>
          <a:p>
            <a:r>
              <a:rPr lang="nl-BE" dirty="0" smtClean="0">
                <a:solidFill>
                  <a:srgbClr val="000000"/>
                </a:solidFill>
              </a:rPr>
              <a:t>Dia’s met andere objecten</a:t>
            </a:r>
            <a:endParaRPr lang="nl-BE" dirty="0">
              <a:solidFill>
                <a:srgbClr val="000000"/>
              </a:solidFill>
            </a:endParaRPr>
          </a:p>
          <a:p>
            <a:r>
              <a:rPr lang="nl-BE" dirty="0" smtClean="0">
                <a:solidFill>
                  <a:srgbClr val="000000"/>
                </a:solidFill>
              </a:rPr>
              <a:t>Diaovergangen </a:t>
            </a:r>
            <a:r>
              <a:rPr lang="nl-BE" dirty="0">
                <a:solidFill>
                  <a:srgbClr val="000000"/>
                </a:solidFill>
              </a:rPr>
              <a:t>en </a:t>
            </a:r>
            <a:r>
              <a:rPr lang="nl-BE" dirty="0" smtClean="0">
                <a:solidFill>
                  <a:srgbClr val="000000"/>
                </a:solidFill>
              </a:rPr>
              <a:t>animatie-effecten</a:t>
            </a:r>
            <a:endParaRPr lang="nl-BE" dirty="0">
              <a:solidFill>
                <a:srgbClr val="000000"/>
              </a:solidFill>
            </a:endParaRPr>
          </a:p>
          <a:p>
            <a:r>
              <a:rPr lang="nl-BE" dirty="0" smtClean="0">
                <a:solidFill>
                  <a:srgbClr val="000000"/>
                </a:solidFill>
              </a:rPr>
              <a:t>Achtergronden </a:t>
            </a:r>
            <a:r>
              <a:rPr lang="nl-BE" dirty="0">
                <a:solidFill>
                  <a:srgbClr val="000000"/>
                </a:solidFill>
              </a:rPr>
              <a:t>en </a:t>
            </a:r>
            <a:r>
              <a:rPr lang="nl-BE" dirty="0" smtClean="0">
                <a:solidFill>
                  <a:srgbClr val="000000"/>
                </a:solidFill>
              </a:rPr>
              <a:t>thema’s</a:t>
            </a:r>
            <a:endParaRPr lang="nl-NL" dirty="0">
              <a:solidFill>
                <a:srgbClr val="00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1116013" y="1773238"/>
            <a:ext cx="3816350" cy="915987"/>
          </a:xfrm>
          <a:prstGeom prst="rect">
            <a:avLst/>
          </a:prstGeom>
          <a:noFill/>
          <a:ln w="9525">
            <a:noFill/>
            <a:miter lim="800000"/>
            <a:headEnd/>
            <a:tailEnd/>
          </a:ln>
          <a:effectLst/>
        </p:spPr>
        <p:txBody>
          <a:bodyPr>
            <a:spAutoFit/>
          </a:bodyPr>
          <a:lstStyle/>
          <a:p>
            <a:pPr>
              <a:spcBef>
                <a:spcPct val="50000"/>
              </a:spcBef>
            </a:pPr>
            <a:r>
              <a:rPr lang="nl-BE" dirty="0"/>
              <a:t>Tekst kun je op verschillende plaatsen op de dia zetten door gebruik te maken van tekstvakken.</a:t>
            </a:r>
            <a:endParaRPr lang="nl-NL" dirty="0"/>
          </a:p>
        </p:txBody>
      </p:sp>
      <p:sp>
        <p:nvSpPr>
          <p:cNvPr id="9220" name="Text Box 4"/>
          <p:cNvSpPr txBox="1">
            <a:spLocks noChangeArrowheads="1"/>
          </p:cNvSpPr>
          <p:nvPr/>
        </p:nvSpPr>
        <p:spPr bwMode="auto">
          <a:xfrm>
            <a:off x="4211638" y="3429000"/>
            <a:ext cx="4392612" cy="1617663"/>
          </a:xfrm>
          <a:prstGeom prst="rect">
            <a:avLst/>
          </a:prstGeom>
          <a:noFill/>
          <a:ln w="9525">
            <a:noFill/>
            <a:miter lim="800000"/>
            <a:headEnd/>
            <a:tailEnd/>
          </a:ln>
          <a:effectLst/>
        </p:spPr>
        <p:txBody>
          <a:bodyPr>
            <a:spAutoFit/>
          </a:bodyPr>
          <a:lstStyle/>
          <a:p>
            <a:pPr>
              <a:spcBef>
                <a:spcPct val="50000"/>
              </a:spcBef>
            </a:pPr>
            <a:r>
              <a:rPr lang="nl-BE">
                <a:latin typeface="Comic Sans MS" pitchFamily="66" charset="0"/>
              </a:rPr>
              <a:t>De tekst in een </a:t>
            </a:r>
            <a:r>
              <a:rPr lang="nl-BE" b="1">
                <a:latin typeface="Comic Sans MS" pitchFamily="66" charset="0"/>
              </a:rPr>
              <a:t>tekstvak</a:t>
            </a:r>
            <a:r>
              <a:rPr lang="nl-BE">
                <a:latin typeface="Comic Sans MS" pitchFamily="66" charset="0"/>
              </a:rPr>
              <a:t> kun je </a:t>
            </a:r>
            <a:r>
              <a:rPr lang="nl-BE" i="1">
                <a:latin typeface="Comic Sans MS" pitchFamily="66" charset="0"/>
              </a:rPr>
              <a:t>opmaken</a:t>
            </a:r>
            <a:r>
              <a:rPr lang="nl-BE">
                <a:latin typeface="Comic Sans MS" pitchFamily="66" charset="0"/>
              </a:rPr>
              <a:t> zoals je dat in </a:t>
            </a:r>
            <a:r>
              <a:rPr lang="nl-BE" sz="2800">
                <a:latin typeface="Comic Sans MS" pitchFamily="66" charset="0"/>
              </a:rPr>
              <a:t>Word</a:t>
            </a:r>
            <a:r>
              <a:rPr lang="nl-BE">
                <a:latin typeface="Comic Sans MS" pitchFamily="66" charset="0"/>
              </a:rPr>
              <a:t> </a:t>
            </a:r>
            <a:r>
              <a:rPr lang="nl-BE">
                <a:solidFill>
                  <a:srgbClr val="FF0000"/>
                </a:solidFill>
                <a:latin typeface="Comic Sans MS" pitchFamily="66" charset="0"/>
              </a:rPr>
              <a:t>geleerd</a:t>
            </a:r>
            <a:r>
              <a:rPr lang="nl-BE">
                <a:latin typeface="Comic Sans MS" pitchFamily="66" charset="0"/>
              </a:rPr>
              <a:t> hebt. Overdrijf echter niet met opmaak want dat leidt de toeschouwer af van de essentie.</a:t>
            </a:r>
            <a:endParaRPr lang="nl-NL"/>
          </a:p>
        </p:txBody>
      </p:sp>
      <p:sp>
        <p:nvSpPr>
          <p:cNvPr id="9221" name="Text Box 5"/>
          <p:cNvSpPr txBox="1">
            <a:spLocks noChangeArrowheads="1"/>
          </p:cNvSpPr>
          <p:nvPr/>
        </p:nvSpPr>
        <p:spPr bwMode="auto">
          <a:xfrm>
            <a:off x="1116013" y="5373688"/>
            <a:ext cx="6119812" cy="641350"/>
          </a:xfrm>
          <a:prstGeom prst="rect">
            <a:avLst/>
          </a:prstGeom>
          <a:noFill/>
          <a:ln w="9525">
            <a:noFill/>
            <a:miter lim="800000"/>
            <a:headEnd/>
            <a:tailEnd/>
          </a:ln>
          <a:effectLst/>
        </p:spPr>
        <p:txBody>
          <a:bodyPr>
            <a:spAutoFit/>
          </a:bodyPr>
          <a:lstStyle/>
          <a:p>
            <a:pPr>
              <a:spcBef>
                <a:spcPct val="50000"/>
              </a:spcBef>
            </a:pPr>
            <a:r>
              <a:rPr lang="nl-BE" dirty="0">
                <a:solidFill>
                  <a:srgbClr val="660033"/>
                </a:solidFill>
              </a:rPr>
              <a:t>Dit is geen goede dia omdat er te veel tekst op staat. Die tekst is bovendien te klein.</a:t>
            </a:r>
            <a:endParaRPr lang="nl-NL" dirty="0">
              <a:solidFill>
                <a:srgbClr val="660033"/>
              </a:solidFill>
            </a:endParaRPr>
          </a:p>
        </p:txBody>
      </p:sp>
      <p:sp>
        <p:nvSpPr>
          <p:cNvPr id="9222" name="Rectangle 6"/>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a:solidFill>
                  <a:schemeClr val="tx2"/>
                </a:solidFill>
              </a:rPr>
              <a:t>Dia’s met tekst</a:t>
            </a:r>
            <a:endParaRPr lang="nl-NL" sz="440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9221">
                                            <p:txEl>
                                              <p:pRg st="0" end="0"/>
                                            </p:txEl>
                                          </p:spTgt>
                                        </p:tgtEl>
                                        <p:attrNameLst>
                                          <p:attrName>style.visibility</p:attrName>
                                        </p:attrNameLst>
                                      </p:cBhvr>
                                      <p:to>
                                        <p:strVal val="visible"/>
                                      </p:to>
                                    </p:set>
                                    <p:anim calcmode="lin" valueType="num">
                                      <p:cBhvr>
                                        <p:cTn id="7" dur="1000" fill="hold"/>
                                        <p:tgtEl>
                                          <p:spTgt spid="922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22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22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2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build="p" advAuto="100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nl-BE">
                <a:solidFill>
                  <a:schemeClr val="tx1"/>
                </a:solidFill>
              </a:rPr>
              <a:t>Dia’s</a:t>
            </a:r>
            <a:r>
              <a:rPr lang="nl-BE"/>
              <a:t> met opsommingen</a:t>
            </a:r>
            <a:endParaRPr lang="nl-NL"/>
          </a:p>
        </p:txBody>
      </p:sp>
      <p:sp>
        <p:nvSpPr>
          <p:cNvPr id="10243" name="Rectangle 3"/>
          <p:cNvSpPr>
            <a:spLocks noGrp="1" noChangeArrowheads="1"/>
          </p:cNvSpPr>
          <p:nvPr>
            <p:ph type="body" idx="1"/>
          </p:nvPr>
        </p:nvSpPr>
        <p:spPr>
          <a:xfrm>
            <a:off x="457200" y="1600200"/>
            <a:ext cx="8229600" cy="1036638"/>
          </a:xfrm>
        </p:spPr>
        <p:txBody>
          <a:bodyPr/>
          <a:lstStyle/>
          <a:p>
            <a:pPr>
              <a:lnSpc>
                <a:spcPct val="80000"/>
              </a:lnSpc>
            </a:pPr>
            <a:r>
              <a:rPr lang="nl-BE" sz="2000"/>
              <a:t>Gebruik opsommingen om samenvattingen en inhouden weer te geven.</a:t>
            </a:r>
          </a:p>
          <a:p>
            <a:pPr>
              <a:lnSpc>
                <a:spcPct val="80000"/>
              </a:lnSpc>
            </a:pPr>
            <a:r>
              <a:rPr lang="nl-BE" sz="2000"/>
              <a:t>De werkwijze is dezelfde als die in Word.</a:t>
            </a:r>
            <a:endParaRPr lang="nl-NL" sz="2000"/>
          </a:p>
        </p:txBody>
      </p:sp>
      <p:sp>
        <p:nvSpPr>
          <p:cNvPr id="10244" name="Text Box 4"/>
          <p:cNvSpPr txBox="1">
            <a:spLocks noChangeArrowheads="1"/>
          </p:cNvSpPr>
          <p:nvPr/>
        </p:nvSpPr>
        <p:spPr bwMode="auto">
          <a:xfrm>
            <a:off x="395288" y="3213100"/>
            <a:ext cx="8424862" cy="1311275"/>
          </a:xfrm>
          <a:prstGeom prst="rect">
            <a:avLst/>
          </a:prstGeom>
          <a:noFill/>
          <a:ln w="9525">
            <a:noFill/>
            <a:miter lim="800000"/>
            <a:headEnd/>
            <a:tailEnd/>
          </a:ln>
          <a:effectLst/>
        </p:spPr>
        <p:txBody>
          <a:bodyPr>
            <a:spAutoFit/>
          </a:bodyPr>
          <a:lstStyle/>
          <a:p>
            <a:pPr marL="342900" indent="-342900">
              <a:spcBef>
                <a:spcPct val="50000"/>
              </a:spcBef>
              <a:buFontTx/>
              <a:buAutoNum type="arabicPeriod"/>
            </a:pPr>
            <a:r>
              <a:rPr lang="nl-BE" sz="2000"/>
              <a:t>Je maakt een opsomming in een tekstvak.</a:t>
            </a:r>
          </a:p>
          <a:p>
            <a:pPr marL="342900" indent="-342900">
              <a:spcBef>
                <a:spcPct val="50000"/>
              </a:spcBef>
              <a:buFontTx/>
              <a:buAutoNum type="arabicPeriod"/>
            </a:pPr>
            <a:r>
              <a:rPr lang="nl-BE" sz="2000"/>
              <a:t>Je kunt een opsomming maken zoals hierboven.</a:t>
            </a:r>
          </a:p>
          <a:p>
            <a:pPr marL="342900" indent="-342900">
              <a:spcBef>
                <a:spcPct val="50000"/>
              </a:spcBef>
              <a:buFontTx/>
              <a:buAutoNum type="arabicPeriod"/>
            </a:pPr>
            <a:r>
              <a:rPr lang="nl-BE" sz="2000"/>
              <a:t>Je kunt ook zoals hier met nummering werken.</a:t>
            </a:r>
            <a:endParaRPr lang="nl-NL" sz="2000"/>
          </a:p>
        </p:txBody>
      </p:sp>
      <p:sp>
        <p:nvSpPr>
          <p:cNvPr id="10246" name="Text Box 6"/>
          <p:cNvSpPr txBox="1">
            <a:spLocks noChangeArrowheads="1"/>
          </p:cNvSpPr>
          <p:nvPr/>
        </p:nvSpPr>
        <p:spPr bwMode="auto">
          <a:xfrm>
            <a:off x="827088" y="5300663"/>
            <a:ext cx="7561262" cy="641350"/>
          </a:xfrm>
          <a:prstGeom prst="rect">
            <a:avLst/>
          </a:prstGeom>
          <a:noFill/>
          <a:ln w="9525">
            <a:noFill/>
            <a:miter lim="800000"/>
            <a:headEnd/>
            <a:tailEnd/>
          </a:ln>
          <a:effectLst/>
        </p:spPr>
        <p:txBody>
          <a:bodyPr>
            <a:spAutoFit/>
          </a:bodyPr>
          <a:lstStyle/>
          <a:p>
            <a:pPr>
              <a:spcBef>
                <a:spcPct val="50000"/>
              </a:spcBef>
            </a:pPr>
            <a:r>
              <a:rPr lang="nl-BE" dirty="0">
                <a:solidFill>
                  <a:srgbClr val="660033"/>
                </a:solidFill>
              </a:rPr>
              <a:t>Ook dit is geen goede dia: de tekst bij de opsommingen is te lang en te klein. De opsomming verliest hierdoor zijn doel.</a:t>
            </a:r>
            <a:endParaRPr lang="nl-NL" dirty="0">
              <a:solidFill>
                <a:srgbClr val="6600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1000"/>
                                  </p:stCondLst>
                                  <p:childTnLst>
                                    <p:set>
                                      <p:cBhvr>
                                        <p:cTn id="6" dur="1" fill="hold">
                                          <p:stCondLst>
                                            <p:cond delay="0"/>
                                          </p:stCondLst>
                                        </p:cTn>
                                        <p:tgtEl>
                                          <p:spTgt spid="10246">
                                            <p:txEl>
                                              <p:pRg st="0" end="0"/>
                                            </p:txEl>
                                          </p:spTgt>
                                        </p:tgtEl>
                                        <p:attrNameLst>
                                          <p:attrName>style.visibility</p:attrName>
                                        </p:attrNameLst>
                                      </p:cBhvr>
                                      <p:to>
                                        <p:strVal val="visible"/>
                                      </p:to>
                                    </p:set>
                                    <p:animEffect transition="in" filter="wipe(down)">
                                      <p:cBhvr>
                                        <p:cTn id="7" dur="580">
                                          <p:stCondLst>
                                            <p:cond delay="0"/>
                                          </p:stCondLst>
                                        </p:cTn>
                                        <p:tgtEl>
                                          <p:spTgt spid="10246">
                                            <p:txEl>
                                              <p:pRg st="0" end="0"/>
                                            </p:txEl>
                                          </p:spTgt>
                                        </p:tgtEl>
                                      </p:cBhvr>
                                    </p:animEffect>
                                    <p:anim calcmode="lin" valueType="num">
                                      <p:cBhvr>
                                        <p:cTn id="8" dur="1822" tmFilter="0,0; 0.14,0.36; 0.43,0.73; 0.71,0.91; 1.0,1.0">
                                          <p:stCondLst>
                                            <p:cond delay="0"/>
                                          </p:stCondLst>
                                        </p:cTn>
                                        <p:tgtEl>
                                          <p:spTgt spid="1024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4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4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4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4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46">
                                            <p:txEl>
                                              <p:pRg st="0" end="0"/>
                                            </p:txEl>
                                          </p:spTgt>
                                        </p:tgtEl>
                                      </p:cBhvr>
                                      <p:to x="100000" y="60000"/>
                                    </p:animScale>
                                    <p:animScale>
                                      <p:cBhvr>
                                        <p:cTn id="14" dur="166" decel="50000">
                                          <p:stCondLst>
                                            <p:cond delay="676"/>
                                          </p:stCondLst>
                                        </p:cTn>
                                        <p:tgtEl>
                                          <p:spTgt spid="10246">
                                            <p:txEl>
                                              <p:pRg st="0" end="0"/>
                                            </p:txEl>
                                          </p:spTgt>
                                        </p:tgtEl>
                                      </p:cBhvr>
                                      <p:to x="100000" y="100000"/>
                                    </p:animScale>
                                    <p:animScale>
                                      <p:cBhvr>
                                        <p:cTn id="15" dur="26">
                                          <p:stCondLst>
                                            <p:cond delay="1312"/>
                                          </p:stCondLst>
                                        </p:cTn>
                                        <p:tgtEl>
                                          <p:spTgt spid="10246">
                                            <p:txEl>
                                              <p:pRg st="0" end="0"/>
                                            </p:txEl>
                                          </p:spTgt>
                                        </p:tgtEl>
                                      </p:cBhvr>
                                      <p:to x="100000" y="80000"/>
                                    </p:animScale>
                                    <p:animScale>
                                      <p:cBhvr>
                                        <p:cTn id="16" dur="166" decel="50000">
                                          <p:stCondLst>
                                            <p:cond delay="1338"/>
                                          </p:stCondLst>
                                        </p:cTn>
                                        <p:tgtEl>
                                          <p:spTgt spid="10246">
                                            <p:txEl>
                                              <p:pRg st="0" end="0"/>
                                            </p:txEl>
                                          </p:spTgt>
                                        </p:tgtEl>
                                      </p:cBhvr>
                                      <p:to x="100000" y="100000"/>
                                    </p:animScale>
                                    <p:animScale>
                                      <p:cBhvr>
                                        <p:cTn id="17" dur="26">
                                          <p:stCondLst>
                                            <p:cond delay="1642"/>
                                          </p:stCondLst>
                                        </p:cTn>
                                        <p:tgtEl>
                                          <p:spTgt spid="10246">
                                            <p:txEl>
                                              <p:pRg st="0" end="0"/>
                                            </p:txEl>
                                          </p:spTgt>
                                        </p:tgtEl>
                                      </p:cBhvr>
                                      <p:to x="100000" y="90000"/>
                                    </p:animScale>
                                    <p:animScale>
                                      <p:cBhvr>
                                        <p:cTn id="18" dur="166" decel="50000">
                                          <p:stCondLst>
                                            <p:cond delay="1668"/>
                                          </p:stCondLst>
                                        </p:cTn>
                                        <p:tgtEl>
                                          <p:spTgt spid="10246">
                                            <p:txEl>
                                              <p:pRg st="0" end="0"/>
                                            </p:txEl>
                                          </p:spTgt>
                                        </p:tgtEl>
                                      </p:cBhvr>
                                      <p:to x="100000" y="100000"/>
                                    </p:animScale>
                                    <p:animScale>
                                      <p:cBhvr>
                                        <p:cTn id="19" dur="26">
                                          <p:stCondLst>
                                            <p:cond delay="1808"/>
                                          </p:stCondLst>
                                        </p:cTn>
                                        <p:tgtEl>
                                          <p:spTgt spid="10246">
                                            <p:txEl>
                                              <p:pRg st="0" end="0"/>
                                            </p:txEl>
                                          </p:spTgt>
                                        </p:tgtEl>
                                      </p:cBhvr>
                                      <p:to x="100000" y="95000"/>
                                    </p:animScale>
                                    <p:animScale>
                                      <p:cBhvr>
                                        <p:cTn id="20" dur="166" decel="50000">
                                          <p:stCondLst>
                                            <p:cond delay="1834"/>
                                          </p:stCondLst>
                                        </p:cTn>
                                        <p:tgtEl>
                                          <p:spTgt spid="1024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build="p" advAuto="100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a:solidFill>
                  <a:schemeClr val="tx2"/>
                </a:solidFill>
              </a:rPr>
              <a:t>Dia’s met afbeeldingen</a:t>
            </a:r>
            <a:endParaRPr lang="nl-NL" sz="4400">
              <a:solidFill>
                <a:schemeClr val="tx2"/>
              </a:solidFill>
            </a:endParaRPr>
          </a:p>
        </p:txBody>
      </p:sp>
      <p:sp>
        <p:nvSpPr>
          <p:cNvPr id="11269" name="Text Box 5"/>
          <p:cNvSpPr txBox="1">
            <a:spLocks noChangeArrowheads="1"/>
          </p:cNvSpPr>
          <p:nvPr/>
        </p:nvSpPr>
        <p:spPr bwMode="auto">
          <a:xfrm>
            <a:off x="3419872" y="1988840"/>
            <a:ext cx="3527425" cy="915987"/>
          </a:xfrm>
          <a:prstGeom prst="rect">
            <a:avLst/>
          </a:prstGeom>
          <a:noFill/>
          <a:ln w="9525">
            <a:noFill/>
            <a:miter lim="800000"/>
            <a:headEnd/>
            <a:tailEnd/>
          </a:ln>
          <a:effectLst/>
        </p:spPr>
        <p:txBody>
          <a:bodyPr>
            <a:spAutoFit/>
          </a:bodyPr>
          <a:lstStyle/>
          <a:p>
            <a:pPr>
              <a:spcBef>
                <a:spcPct val="50000"/>
              </a:spcBef>
            </a:pPr>
            <a:r>
              <a:rPr lang="nl-BE" dirty="0"/>
              <a:t>Dia’s kunnen afbeeldingen bevatten. De werkwijze is dezelfde als die in Word.</a:t>
            </a:r>
            <a:endParaRPr lang="nl-NL" dirty="0"/>
          </a:p>
        </p:txBody>
      </p:sp>
      <p:sp>
        <p:nvSpPr>
          <p:cNvPr id="11270" name="Text Box 6"/>
          <p:cNvSpPr txBox="1">
            <a:spLocks noChangeArrowheads="1"/>
          </p:cNvSpPr>
          <p:nvPr/>
        </p:nvSpPr>
        <p:spPr bwMode="auto">
          <a:xfrm>
            <a:off x="873939" y="4662079"/>
            <a:ext cx="3384550" cy="915988"/>
          </a:xfrm>
          <a:prstGeom prst="rect">
            <a:avLst/>
          </a:prstGeom>
          <a:noFill/>
          <a:ln w="9525">
            <a:noFill/>
            <a:miter lim="800000"/>
            <a:headEnd/>
            <a:tailEnd/>
          </a:ln>
          <a:effectLst/>
        </p:spPr>
        <p:txBody>
          <a:bodyPr>
            <a:spAutoFit/>
          </a:bodyPr>
          <a:lstStyle/>
          <a:p>
            <a:pPr>
              <a:spcBef>
                <a:spcPct val="50000"/>
              </a:spcBef>
            </a:pPr>
            <a:r>
              <a:rPr lang="nl-BE" dirty="0"/>
              <a:t>Tekst en afbeeldingen kunnen op dezelfde dia gecombineerd worden.</a:t>
            </a:r>
            <a:endParaRPr lang="nl-NL" dirty="0"/>
          </a:p>
        </p:txBody>
      </p:sp>
      <p:pic>
        <p:nvPicPr>
          <p:cNvPr id="2" name="Afbeelding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1263381"/>
            <a:ext cx="1980131" cy="3138036"/>
          </a:xfrm>
          <a:prstGeom prst="rect">
            <a:avLst/>
          </a:prstGeom>
        </p:spPr>
      </p:pic>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2174" y="3573016"/>
            <a:ext cx="2235123" cy="296934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a:solidFill>
                  <a:schemeClr val="tx2"/>
                </a:solidFill>
              </a:rPr>
              <a:t>Dia’s met achtergrondgeluid</a:t>
            </a:r>
            <a:endParaRPr lang="nl-NL" sz="4400">
              <a:solidFill>
                <a:schemeClr val="tx2"/>
              </a:solidFill>
            </a:endParaRPr>
          </a:p>
        </p:txBody>
      </p:sp>
      <p:sp>
        <p:nvSpPr>
          <p:cNvPr id="13316" name="Text Box 4"/>
          <p:cNvSpPr txBox="1">
            <a:spLocks noChangeArrowheads="1"/>
          </p:cNvSpPr>
          <p:nvPr/>
        </p:nvSpPr>
        <p:spPr bwMode="auto">
          <a:xfrm>
            <a:off x="1692275" y="3644900"/>
            <a:ext cx="5688013" cy="1190625"/>
          </a:xfrm>
          <a:prstGeom prst="rect">
            <a:avLst/>
          </a:prstGeom>
          <a:noFill/>
          <a:ln w="9525">
            <a:noFill/>
            <a:miter lim="800000"/>
            <a:headEnd/>
            <a:tailEnd/>
          </a:ln>
          <a:effectLst/>
        </p:spPr>
        <p:txBody>
          <a:bodyPr>
            <a:spAutoFit/>
          </a:bodyPr>
          <a:lstStyle/>
          <a:p>
            <a:pPr>
              <a:spcBef>
                <a:spcPct val="50000"/>
              </a:spcBef>
            </a:pPr>
            <a:r>
              <a:rPr lang="nl-BE"/>
              <a:t>Als je pc over luidsprekers beschikt, kun je bij het tonen van dia’s ook achtergrondgeluid voorzien. Klik hierboven op de luidspreker. Je kunt er ook voor zorgen dat geluid automatisch afgespeeld wordt.</a:t>
            </a:r>
            <a:endParaRPr lang="nl-NL"/>
          </a:p>
        </p:txBody>
      </p:sp>
      <p:pic>
        <p:nvPicPr>
          <p:cNvPr id="7" name="MS900074293[1].mi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73628" y="1556792"/>
            <a:ext cx="609600" cy="609600"/>
          </a:xfrm>
          <a:prstGeom prst="rect">
            <a:avLst/>
          </a:prstGeom>
        </p:spPr>
      </p:pic>
      <p:pic>
        <p:nvPicPr>
          <p:cNvPr id="1026" name="Picture 2" descr="C:\Users\administrator.LEERLINGEN\AppData\Local\Microsoft\Windows\Temporary Internet Files\Content.IE5\083ZHYJC\MC90023738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160" y="1886165"/>
            <a:ext cx="1572399" cy="16476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dirty="0">
                <a:solidFill>
                  <a:schemeClr val="tx2"/>
                </a:solidFill>
              </a:rPr>
              <a:t>Dia’s met films</a:t>
            </a:r>
            <a:endParaRPr lang="nl-NL" sz="4400" dirty="0">
              <a:solidFill>
                <a:schemeClr val="tx2"/>
              </a:solidFill>
            </a:endParaRPr>
          </a:p>
        </p:txBody>
      </p:sp>
      <p:sp>
        <p:nvSpPr>
          <p:cNvPr id="12292" name="Text Box 4"/>
          <p:cNvSpPr txBox="1">
            <a:spLocks noChangeArrowheads="1"/>
          </p:cNvSpPr>
          <p:nvPr/>
        </p:nvSpPr>
        <p:spPr bwMode="auto">
          <a:xfrm>
            <a:off x="5148263" y="4005263"/>
            <a:ext cx="3384550" cy="1739900"/>
          </a:xfrm>
          <a:prstGeom prst="rect">
            <a:avLst/>
          </a:prstGeom>
          <a:noFill/>
          <a:ln w="9525">
            <a:noFill/>
            <a:miter lim="800000"/>
            <a:headEnd/>
            <a:tailEnd/>
          </a:ln>
          <a:effectLst/>
        </p:spPr>
        <p:txBody>
          <a:bodyPr>
            <a:spAutoFit/>
          </a:bodyPr>
          <a:lstStyle/>
          <a:p>
            <a:pPr>
              <a:spcBef>
                <a:spcPct val="50000"/>
              </a:spcBef>
            </a:pPr>
            <a:r>
              <a:rPr lang="nl-BE"/>
              <a:t>Dit is een dia met een filmpje. Het filmpje zou automatisch afgespeeld moeten worden als de dia verschijnt. Als je pc over luidsprekers beschikt, zul je ook hier geluid horen.</a:t>
            </a:r>
            <a:endParaRPr lang="nl-NL"/>
          </a:p>
        </p:txBody>
      </p:sp>
      <p:pic>
        <p:nvPicPr>
          <p:cNvPr id="12300" name="eenden.MPG">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srcRect/>
          <a:stretch>
            <a:fillRect/>
          </a:stretch>
        </p:blipFill>
        <p:spPr bwMode="auto">
          <a:xfrm>
            <a:off x="1116013" y="1700213"/>
            <a:ext cx="2663825" cy="19986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21" fill="hold"/>
                                        <p:tgtEl>
                                          <p:spTgt spid="1230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2300"/>
                </p:tgtEl>
              </p:cMediaNode>
            </p:video>
            <p:seq concurrent="1" nextAc="seek">
              <p:cTn id="8" restart="whenNotActive" fill="hold" evtFilter="cancelBubble" nodeType="interactiveSeq">
                <p:stCondLst>
                  <p:cond evt="onClick" delay="0">
                    <p:tgtEl>
                      <p:spTgt spid="1230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300"/>
                                        </p:tgtEl>
                                      </p:cBhvr>
                                    </p:cmd>
                                  </p:childTnLst>
                                </p:cTn>
                              </p:par>
                            </p:childTnLst>
                          </p:cTn>
                        </p:par>
                      </p:childTnLst>
                    </p:cTn>
                  </p:par>
                </p:childTnLst>
              </p:cTn>
              <p:nextCondLst>
                <p:cond evt="onClick" delay="0">
                  <p:tgtEl>
                    <p:spTgt spid="1230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dirty="0">
                <a:solidFill>
                  <a:schemeClr val="tx2"/>
                </a:solidFill>
              </a:rPr>
              <a:t>Dia’s </a:t>
            </a:r>
            <a:r>
              <a:rPr lang="nl-BE" sz="4400" dirty="0" smtClean="0">
                <a:solidFill>
                  <a:schemeClr val="tx2"/>
                </a:solidFill>
              </a:rPr>
              <a:t>met andere objecten</a:t>
            </a:r>
            <a:endParaRPr lang="nl-NL" sz="4400" dirty="0">
              <a:solidFill>
                <a:schemeClr val="tx2"/>
              </a:solidFill>
            </a:endParaRPr>
          </a:p>
        </p:txBody>
      </p:sp>
      <p:graphicFrame>
        <p:nvGraphicFramePr>
          <p:cNvPr id="4" name="Grafiek 3"/>
          <p:cNvGraphicFramePr>
            <a:graphicFrameLocks/>
          </p:cNvGraphicFramePr>
          <p:nvPr>
            <p:extLst>
              <p:ext uri="{D42A27DB-BD31-4B8C-83A1-F6EECF244321}">
                <p14:modId xmlns:p14="http://schemas.microsoft.com/office/powerpoint/2010/main" val="3714613599"/>
              </p:ext>
            </p:extLst>
          </p:nvPr>
        </p:nvGraphicFramePr>
        <p:xfrm>
          <a:off x="1619672" y="1556792"/>
          <a:ext cx="6115050" cy="45365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1905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nl-BE" sz="4400" dirty="0">
                <a:solidFill>
                  <a:schemeClr val="tx2"/>
                </a:solidFill>
              </a:rPr>
              <a:t>Diaovergangen</a:t>
            </a:r>
            <a:endParaRPr lang="nl-NL" sz="4400" dirty="0">
              <a:solidFill>
                <a:schemeClr val="tx2"/>
              </a:solidFill>
            </a:endParaRPr>
          </a:p>
        </p:txBody>
      </p:sp>
      <p:sp>
        <p:nvSpPr>
          <p:cNvPr id="14339" name="Text Box 3"/>
          <p:cNvSpPr txBox="1">
            <a:spLocks noChangeArrowheads="1"/>
          </p:cNvSpPr>
          <p:nvPr/>
        </p:nvSpPr>
        <p:spPr bwMode="auto">
          <a:xfrm>
            <a:off x="1258888" y="2420938"/>
            <a:ext cx="6913562" cy="2016125"/>
          </a:xfrm>
          <a:prstGeom prst="rect">
            <a:avLst/>
          </a:prstGeom>
          <a:noFill/>
          <a:ln w="9525">
            <a:noFill/>
            <a:miter lim="800000"/>
            <a:headEnd/>
            <a:tailEnd/>
          </a:ln>
          <a:effectLst/>
        </p:spPr>
        <p:txBody>
          <a:bodyPr>
            <a:spAutoFit/>
          </a:bodyPr>
          <a:lstStyle/>
          <a:p>
            <a:pPr>
              <a:spcBef>
                <a:spcPct val="50000"/>
              </a:spcBef>
            </a:pPr>
            <a:r>
              <a:rPr lang="nl-BE"/>
              <a:t>De vijf volgende dia’s bevatten speciale overgangseffecten. Ze dienen om de presentatie levendiger te maken en extra aandacht bij de toeschouwer op te wekken.</a:t>
            </a:r>
          </a:p>
          <a:p>
            <a:pPr>
              <a:spcBef>
                <a:spcPct val="50000"/>
              </a:spcBef>
            </a:pPr>
            <a:endParaRPr lang="nl-BE"/>
          </a:p>
          <a:p>
            <a:pPr>
              <a:spcBef>
                <a:spcPct val="50000"/>
              </a:spcBef>
            </a:pPr>
            <a:r>
              <a:rPr lang="nl-BE"/>
              <a:t>Klik nog één keer met de muis. De volgende dia’s zullen automatisch verschijnen.</a:t>
            </a:r>
            <a:endParaRPr lang="nl-NL"/>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andaardontwerp">
  <a:themeElements>
    <a:clrScheme name="Aangepas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fontScheme name="Standaardontwerp">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489</TotalTime>
  <Words>476</Words>
  <Application>Microsoft Office PowerPoint</Application>
  <PresentationFormat>Diavoorstelling (4:3)</PresentationFormat>
  <Paragraphs>55</Paragraphs>
  <Slides>16</Slides>
  <Notes>0</Notes>
  <HiddenSlides>0</HiddenSlides>
  <MMClips>2</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16</vt:i4>
      </vt:variant>
    </vt:vector>
  </HeadingPairs>
  <TitlesOfParts>
    <vt:vector size="19" baseType="lpstr">
      <vt:lpstr>Arial</vt:lpstr>
      <vt:lpstr>Comic Sans MS</vt:lpstr>
      <vt:lpstr>Standaardontwerp</vt:lpstr>
      <vt:lpstr>Een bestaande presentatie gebruiken</vt:lpstr>
      <vt:lpstr>Inhoud</vt:lpstr>
      <vt:lpstr>PowerPoint-presentatie</vt:lpstr>
      <vt:lpstr>Dia’s met opsommingen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Uitgeverij De Boeck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Een bestaande presentatie gebruiken</dc:title>
  <dc:creator>Computerwijs</dc:creator>
  <cp:lastModifiedBy>Computerwijs</cp:lastModifiedBy>
  <cp:revision>71</cp:revision>
  <dcterms:created xsi:type="dcterms:W3CDTF">2004-04-15T06:19:18Z</dcterms:created>
  <dcterms:modified xsi:type="dcterms:W3CDTF">2014-08-13T16:20:04Z</dcterms:modified>
</cp:coreProperties>
</file>